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9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69" r:id="rId13"/>
    <p:sldId id="271" r:id="rId14"/>
    <p:sldId id="274" r:id="rId15"/>
    <p:sldId id="268" r:id="rId16"/>
    <p:sldId id="270" r:id="rId17"/>
    <p:sldId id="273" r:id="rId18"/>
    <p:sldId id="275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ADC04E-0FD6-4016-8535-5F307E0C9D48}" type="doc">
      <dgm:prSet loTypeId="urn:microsoft.com/office/officeart/2005/8/layout/process3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471AE365-B2BF-426C-B17C-293ED063F844}">
      <dgm:prSet phldrT="[文本]" custT="1"/>
      <dgm:spPr/>
      <dgm:t>
        <a:bodyPr/>
        <a:lstStyle/>
        <a:p>
          <a:r>
            <a:rPr lang="zh-CN" altLang="en-US" sz="3200" b="1" dirty="0" smtClean="0"/>
            <a:t>考前</a:t>
          </a:r>
          <a:endParaRPr lang="zh-CN" altLang="en-US" sz="3200" b="1" dirty="0"/>
        </a:p>
      </dgm:t>
    </dgm:pt>
    <dgm:pt modelId="{5118372A-8CB0-4D02-9221-A9EEA7E2DC06}" type="parTrans" cxnId="{1E516484-B7FB-404C-868C-EB5602D32D8A}">
      <dgm:prSet/>
      <dgm:spPr/>
      <dgm:t>
        <a:bodyPr/>
        <a:lstStyle/>
        <a:p>
          <a:endParaRPr lang="zh-CN" altLang="en-US"/>
        </a:p>
      </dgm:t>
    </dgm:pt>
    <dgm:pt modelId="{87DAECC2-85A6-4B68-9169-5842A1940E5F}" type="sibTrans" cxnId="{1E516484-B7FB-404C-868C-EB5602D32D8A}">
      <dgm:prSet/>
      <dgm:spPr/>
      <dgm:t>
        <a:bodyPr/>
        <a:lstStyle/>
        <a:p>
          <a:endParaRPr lang="zh-CN" altLang="en-US"/>
        </a:p>
      </dgm:t>
    </dgm:pt>
    <dgm:pt modelId="{5BDED766-1299-4877-8C58-83CB0B06EA4D}">
      <dgm:prSet phldrT="[文本]" custT="1"/>
      <dgm:spPr/>
      <dgm:t>
        <a:bodyPr/>
        <a:lstStyle/>
        <a:p>
          <a:r>
            <a:rPr lang="zh-CN" altLang="en-US" sz="2400" b="1" dirty="0" smtClean="0">
              <a:latin typeface="宋体" pitchFamily="2" charset="-122"/>
              <a:ea typeface="宋体" pitchFamily="2" charset="-122"/>
            </a:rPr>
            <a:t>领卷</a:t>
          </a:r>
          <a:endParaRPr lang="zh-CN" altLang="en-US" sz="2400" dirty="0">
            <a:latin typeface="宋体" pitchFamily="2" charset="-122"/>
            <a:ea typeface="宋体" pitchFamily="2" charset="-122"/>
          </a:endParaRPr>
        </a:p>
      </dgm:t>
    </dgm:pt>
    <dgm:pt modelId="{F885B6F1-58EC-4855-A303-FDF8D77DC0B6}" type="parTrans" cxnId="{B1869555-5F3D-47A9-978C-897D2DB2ECAC}">
      <dgm:prSet/>
      <dgm:spPr/>
      <dgm:t>
        <a:bodyPr/>
        <a:lstStyle/>
        <a:p>
          <a:endParaRPr lang="zh-CN" altLang="en-US"/>
        </a:p>
      </dgm:t>
    </dgm:pt>
    <dgm:pt modelId="{C5BFF4E0-D451-4914-8BF5-38F470890BA4}" type="sibTrans" cxnId="{B1869555-5F3D-47A9-978C-897D2DB2ECAC}">
      <dgm:prSet/>
      <dgm:spPr/>
      <dgm:t>
        <a:bodyPr/>
        <a:lstStyle/>
        <a:p>
          <a:endParaRPr lang="zh-CN" altLang="en-US"/>
        </a:p>
      </dgm:t>
    </dgm:pt>
    <dgm:pt modelId="{5F4EBED7-68E1-47E1-AED1-F06647963810}">
      <dgm:prSet phldrT="[文本]" custT="1"/>
      <dgm:spPr/>
      <dgm:t>
        <a:bodyPr/>
        <a:lstStyle/>
        <a:p>
          <a:r>
            <a:rPr lang="zh-CN" altLang="en-US" sz="3200" b="1" dirty="0" smtClean="0"/>
            <a:t>考中</a:t>
          </a:r>
          <a:endParaRPr lang="zh-CN" altLang="en-US" sz="3200" b="1" dirty="0"/>
        </a:p>
      </dgm:t>
    </dgm:pt>
    <dgm:pt modelId="{2DDF1DB2-E341-4F13-8464-650EAAF16B66}" type="parTrans" cxnId="{9369EEF4-C34A-4B88-98EF-F06E56EE4551}">
      <dgm:prSet/>
      <dgm:spPr/>
      <dgm:t>
        <a:bodyPr/>
        <a:lstStyle/>
        <a:p>
          <a:endParaRPr lang="zh-CN" altLang="en-US"/>
        </a:p>
      </dgm:t>
    </dgm:pt>
    <dgm:pt modelId="{0DAC7311-5F5A-4B53-8D7E-DA7DECB07680}" type="sibTrans" cxnId="{9369EEF4-C34A-4B88-98EF-F06E56EE4551}">
      <dgm:prSet/>
      <dgm:spPr/>
      <dgm:t>
        <a:bodyPr/>
        <a:lstStyle/>
        <a:p>
          <a:endParaRPr lang="zh-CN" altLang="en-US"/>
        </a:p>
      </dgm:t>
    </dgm:pt>
    <dgm:pt modelId="{97039EE5-8333-42B1-B938-71A1CB1692FB}">
      <dgm:prSet phldrT="[文本]" custT="1"/>
      <dgm:spPr/>
      <dgm:t>
        <a:bodyPr/>
        <a:lstStyle/>
        <a:p>
          <a:r>
            <a:rPr lang="zh-CN" altLang="en-US" sz="2400" b="1" dirty="0" smtClean="0">
              <a:latin typeface="宋体" pitchFamily="2" charset="-122"/>
              <a:ea typeface="宋体" pitchFamily="2" charset="-122"/>
            </a:rPr>
            <a:t>核查考生身份</a:t>
          </a:r>
          <a:endParaRPr lang="zh-CN" altLang="en-US" sz="2400" dirty="0">
            <a:latin typeface="宋体" pitchFamily="2" charset="-122"/>
            <a:ea typeface="宋体" pitchFamily="2" charset="-122"/>
          </a:endParaRPr>
        </a:p>
      </dgm:t>
    </dgm:pt>
    <dgm:pt modelId="{73033157-A702-40CB-B053-697C9D844E93}" type="parTrans" cxnId="{8C629884-65AB-44AB-8318-0836F8A79B6F}">
      <dgm:prSet/>
      <dgm:spPr/>
      <dgm:t>
        <a:bodyPr/>
        <a:lstStyle/>
        <a:p>
          <a:endParaRPr lang="zh-CN" altLang="en-US"/>
        </a:p>
      </dgm:t>
    </dgm:pt>
    <dgm:pt modelId="{E0BEA316-E5B5-433D-82EB-8E2C533F741F}" type="sibTrans" cxnId="{8C629884-65AB-44AB-8318-0836F8A79B6F}">
      <dgm:prSet/>
      <dgm:spPr/>
      <dgm:t>
        <a:bodyPr/>
        <a:lstStyle/>
        <a:p>
          <a:endParaRPr lang="zh-CN" altLang="en-US"/>
        </a:p>
      </dgm:t>
    </dgm:pt>
    <dgm:pt modelId="{789F16C4-5882-4F18-93A7-2E8A6244741B}">
      <dgm:prSet phldrT="[文本]" custT="1"/>
      <dgm:spPr/>
      <dgm:t>
        <a:bodyPr/>
        <a:lstStyle/>
        <a:p>
          <a:r>
            <a:rPr lang="zh-CN" altLang="en-US" sz="3200" b="1" dirty="0" smtClean="0"/>
            <a:t>考后</a:t>
          </a:r>
          <a:endParaRPr lang="zh-CN" altLang="en-US" sz="3200" b="1" dirty="0"/>
        </a:p>
      </dgm:t>
    </dgm:pt>
    <dgm:pt modelId="{F09D1210-2578-4E86-BCFD-B34E34BDCBC6}" type="parTrans" cxnId="{67C5DC18-0479-44F3-A932-62B3006DA2FB}">
      <dgm:prSet/>
      <dgm:spPr/>
      <dgm:t>
        <a:bodyPr/>
        <a:lstStyle/>
        <a:p>
          <a:endParaRPr lang="zh-CN" altLang="en-US"/>
        </a:p>
      </dgm:t>
    </dgm:pt>
    <dgm:pt modelId="{04433105-74AD-40AC-BA72-7254EA612D70}" type="sibTrans" cxnId="{67C5DC18-0479-44F3-A932-62B3006DA2FB}">
      <dgm:prSet/>
      <dgm:spPr/>
      <dgm:t>
        <a:bodyPr/>
        <a:lstStyle/>
        <a:p>
          <a:endParaRPr lang="zh-CN" altLang="en-US"/>
        </a:p>
      </dgm:t>
    </dgm:pt>
    <dgm:pt modelId="{1FB87260-2375-43DD-802A-DA3D22E69CB2}">
      <dgm:prSet phldrT="[文本]" custT="1"/>
      <dgm:spPr/>
      <dgm:t>
        <a:bodyPr/>
        <a:lstStyle/>
        <a:p>
          <a:r>
            <a:rPr lang="zh-CN" altLang="en-US" sz="2400" b="1" dirty="0" smtClean="0">
              <a:latin typeface="宋体" pitchFamily="2" charset="-122"/>
              <a:ea typeface="宋体" pitchFamily="2" charset="-122"/>
            </a:rPr>
            <a:t>收卷清点</a:t>
          </a:r>
          <a:endParaRPr lang="zh-CN" altLang="en-US" sz="2400" dirty="0">
            <a:latin typeface="宋体" pitchFamily="2" charset="-122"/>
            <a:ea typeface="宋体" pitchFamily="2" charset="-122"/>
          </a:endParaRPr>
        </a:p>
      </dgm:t>
    </dgm:pt>
    <dgm:pt modelId="{EA16F288-0E80-4268-A5B4-902EABB0F34A}" type="parTrans" cxnId="{CC80C2FB-BA6B-4703-A6A1-A8AEB0076FA4}">
      <dgm:prSet/>
      <dgm:spPr/>
      <dgm:t>
        <a:bodyPr/>
        <a:lstStyle/>
        <a:p>
          <a:endParaRPr lang="zh-CN" altLang="en-US"/>
        </a:p>
      </dgm:t>
    </dgm:pt>
    <dgm:pt modelId="{BD365BE9-EE65-4BE9-BBBD-A95479FA27D0}" type="sibTrans" cxnId="{CC80C2FB-BA6B-4703-A6A1-A8AEB0076FA4}">
      <dgm:prSet/>
      <dgm:spPr/>
      <dgm:t>
        <a:bodyPr/>
        <a:lstStyle/>
        <a:p>
          <a:endParaRPr lang="zh-CN" altLang="en-US"/>
        </a:p>
      </dgm:t>
    </dgm:pt>
    <dgm:pt modelId="{F80554B0-4184-40D3-8CAE-A8A48EA4E529}">
      <dgm:prSet phldrT="[文本]"/>
      <dgm:spPr/>
      <dgm:t>
        <a:bodyPr/>
        <a:lstStyle/>
        <a:p>
          <a:endParaRPr lang="zh-CN" altLang="en-US" sz="2100" dirty="0"/>
        </a:p>
      </dgm:t>
    </dgm:pt>
    <dgm:pt modelId="{CFA48EB0-0080-4508-BA48-22D6CC7BCE44}" type="parTrans" cxnId="{0D3768EC-6C16-4906-9986-FF147F7A8DF8}">
      <dgm:prSet/>
      <dgm:spPr/>
      <dgm:t>
        <a:bodyPr/>
        <a:lstStyle/>
        <a:p>
          <a:endParaRPr lang="zh-CN" altLang="en-US"/>
        </a:p>
      </dgm:t>
    </dgm:pt>
    <dgm:pt modelId="{2052A802-486F-4876-8349-8C8E8E29CE7B}" type="sibTrans" cxnId="{0D3768EC-6C16-4906-9986-FF147F7A8DF8}">
      <dgm:prSet/>
      <dgm:spPr/>
      <dgm:t>
        <a:bodyPr/>
        <a:lstStyle/>
        <a:p>
          <a:endParaRPr lang="zh-CN" altLang="en-US"/>
        </a:p>
      </dgm:t>
    </dgm:pt>
    <dgm:pt modelId="{7F8B6526-5978-4CEC-80E3-121E3BE90C21}">
      <dgm:prSet phldrT="[文本]"/>
      <dgm:spPr/>
      <dgm:t>
        <a:bodyPr/>
        <a:lstStyle/>
        <a:p>
          <a:endParaRPr lang="zh-CN" altLang="en-US" sz="2100"/>
        </a:p>
      </dgm:t>
    </dgm:pt>
    <dgm:pt modelId="{89D3A2DA-AC67-4FBD-8EDB-BC373942DCC1}" type="parTrans" cxnId="{41065415-5C81-4ACF-A0CC-C1B86EDEF196}">
      <dgm:prSet/>
      <dgm:spPr/>
      <dgm:t>
        <a:bodyPr/>
        <a:lstStyle/>
        <a:p>
          <a:endParaRPr lang="zh-CN" altLang="en-US"/>
        </a:p>
      </dgm:t>
    </dgm:pt>
    <dgm:pt modelId="{9D78654D-5B05-4432-BF90-F977E99580FB}" type="sibTrans" cxnId="{41065415-5C81-4ACF-A0CC-C1B86EDEF196}">
      <dgm:prSet/>
      <dgm:spPr/>
      <dgm:t>
        <a:bodyPr/>
        <a:lstStyle/>
        <a:p>
          <a:endParaRPr lang="zh-CN" altLang="en-US"/>
        </a:p>
      </dgm:t>
    </dgm:pt>
    <dgm:pt modelId="{2A68A122-6F9D-4579-A32A-636996EE3222}">
      <dgm:prSet phldrT="[文本]"/>
      <dgm:spPr/>
      <dgm:t>
        <a:bodyPr/>
        <a:lstStyle/>
        <a:p>
          <a:endParaRPr lang="zh-CN" altLang="en-US" sz="2100"/>
        </a:p>
      </dgm:t>
    </dgm:pt>
    <dgm:pt modelId="{F99E48A3-FE39-4F38-A16D-EE6833719034}" type="parTrans" cxnId="{57E8F96A-E45D-43B9-A0C1-B72E48BF032E}">
      <dgm:prSet/>
      <dgm:spPr/>
      <dgm:t>
        <a:bodyPr/>
        <a:lstStyle/>
        <a:p>
          <a:endParaRPr lang="zh-CN" altLang="en-US"/>
        </a:p>
      </dgm:t>
    </dgm:pt>
    <dgm:pt modelId="{6C9A4EEE-BEE9-447E-8BCD-83A8ABB5AF12}" type="sibTrans" cxnId="{57E8F96A-E45D-43B9-A0C1-B72E48BF032E}">
      <dgm:prSet/>
      <dgm:spPr/>
      <dgm:t>
        <a:bodyPr/>
        <a:lstStyle/>
        <a:p>
          <a:endParaRPr lang="zh-CN" altLang="en-US"/>
        </a:p>
      </dgm:t>
    </dgm:pt>
    <dgm:pt modelId="{F2AF168C-75CD-4437-9239-27F3E1CC0C5A}">
      <dgm:prSet phldrT="[文本]"/>
      <dgm:spPr/>
      <dgm:t>
        <a:bodyPr/>
        <a:lstStyle/>
        <a:p>
          <a:endParaRPr lang="zh-CN" altLang="en-US" sz="2100"/>
        </a:p>
      </dgm:t>
    </dgm:pt>
    <dgm:pt modelId="{788E7099-AF6E-4974-A7E0-52E4E1F962A1}" type="parTrans" cxnId="{24D93C96-7925-4999-9740-FA56B127E8CF}">
      <dgm:prSet/>
      <dgm:spPr/>
      <dgm:t>
        <a:bodyPr/>
        <a:lstStyle/>
        <a:p>
          <a:endParaRPr lang="zh-CN" altLang="en-US"/>
        </a:p>
      </dgm:t>
    </dgm:pt>
    <dgm:pt modelId="{3484A1A4-52A8-4833-8811-55EC2FEEDF4C}" type="sibTrans" cxnId="{24D93C96-7925-4999-9740-FA56B127E8CF}">
      <dgm:prSet/>
      <dgm:spPr/>
      <dgm:t>
        <a:bodyPr/>
        <a:lstStyle/>
        <a:p>
          <a:endParaRPr lang="zh-CN" altLang="en-US"/>
        </a:p>
      </dgm:t>
    </dgm:pt>
    <dgm:pt modelId="{D8FD6162-D928-42F0-811A-959705A38CA4}">
      <dgm:prSet phldrT="[文本]"/>
      <dgm:spPr/>
      <dgm:t>
        <a:bodyPr/>
        <a:lstStyle/>
        <a:p>
          <a:endParaRPr lang="zh-CN" altLang="en-US" sz="2100" dirty="0"/>
        </a:p>
      </dgm:t>
    </dgm:pt>
    <dgm:pt modelId="{B093E2B6-7094-4537-9FF1-1723A410C019}" type="parTrans" cxnId="{0D41E382-506A-44FF-8004-5FACEB154937}">
      <dgm:prSet/>
      <dgm:spPr/>
      <dgm:t>
        <a:bodyPr/>
        <a:lstStyle/>
        <a:p>
          <a:endParaRPr lang="zh-CN" altLang="en-US"/>
        </a:p>
      </dgm:t>
    </dgm:pt>
    <dgm:pt modelId="{E13AB51E-9833-4C1C-970F-6E7D2A3B3822}" type="sibTrans" cxnId="{0D41E382-506A-44FF-8004-5FACEB154937}">
      <dgm:prSet/>
      <dgm:spPr/>
      <dgm:t>
        <a:bodyPr/>
        <a:lstStyle/>
        <a:p>
          <a:endParaRPr lang="zh-CN" altLang="en-US"/>
        </a:p>
      </dgm:t>
    </dgm:pt>
    <dgm:pt modelId="{7D284748-ABC4-408A-88A2-13A5DA319770}">
      <dgm:prSet phldrT="[文本]" custT="1"/>
      <dgm:spPr/>
      <dgm:t>
        <a:bodyPr/>
        <a:lstStyle/>
        <a:p>
          <a:r>
            <a:rPr lang="zh-CN" altLang="en-US" sz="2400" b="1" dirty="0" smtClean="0">
              <a:latin typeface="宋体" pitchFamily="2" charset="-122"/>
              <a:ea typeface="宋体" pitchFamily="2" charset="-122"/>
            </a:rPr>
            <a:t>学生进场</a:t>
          </a:r>
          <a:endParaRPr lang="zh-CN" altLang="en-US" sz="2400" b="1" dirty="0">
            <a:latin typeface="宋体" pitchFamily="2" charset="-122"/>
            <a:ea typeface="宋体" pitchFamily="2" charset="-122"/>
          </a:endParaRPr>
        </a:p>
      </dgm:t>
    </dgm:pt>
    <dgm:pt modelId="{0BBED1F0-DECD-4956-A02F-043BB4538E4C}" type="parTrans" cxnId="{068D2067-CC2A-4904-88B2-1E47FA96DFB0}">
      <dgm:prSet/>
      <dgm:spPr/>
      <dgm:t>
        <a:bodyPr/>
        <a:lstStyle/>
        <a:p>
          <a:endParaRPr lang="zh-CN" altLang="en-US"/>
        </a:p>
      </dgm:t>
    </dgm:pt>
    <dgm:pt modelId="{CB2760C3-BF96-4284-A61B-EE059BCB3459}" type="sibTrans" cxnId="{068D2067-CC2A-4904-88B2-1E47FA96DFB0}">
      <dgm:prSet/>
      <dgm:spPr/>
      <dgm:t>
        <a:bodyPr/>
        <a:lstStyle/>
        <a:p>
          <a:endParaRPr lang="zh-CN" altLang="en-US"/>
        </a:p>
      </dgm:t>
    </dgm:pt>
    <dgm:pt modelId="{2F39B0F6-C558-4199-8114-7BD754952CB2}">
      <dgm:prSet phldrT="[文本]" custT="1"/>
      <dgm:spPr/>
      <dgm:t>
        <a:bodyPr/>
        <a:lstStyle/>
        <a:p>
          <a:r>
            <a:rPr lang="zh-CN" altLang="en-US" sz="2400" b="1" dirty="0" smtClean="0">
              <a:latin typeface="宋体" pitchFamily="2" charset="-122"/>
              <a:ea typeface="宋体" pitchFamily="2" charset="-122"/>
            </a:rPr>
            <a:t>启封发放试卷</a:t>
          </a:r>
          <a:endParaRPr lang="zh-CN" altLang="en-US" sz="2400" b="1" dirty="0">
            <a:latin typeface="宋体" pitchFamily="2" charset="-122"/>
            <a:ea typeface="宋体" pitchFamily="2" charset="-122"/>
          </a:endParaRPr>
        </a:p>
      </dgm:t>
    </dgm:pt>
    <dgm:pt modelId="{020B7690-98BC-4CD1-BA59-167117CE67D2}" type="parTrans" cxnId="{D85CF3A4-84ED-4441-85DA-7509CCC3A788}">
      <dgm:prSet/>
      <dgm:spPr/>
      <dgm:t>
        <a:bodyPr/>
        <a:lstStyle/>
        <a:p>
          <a:endParaRPr lang="zh-CN" altLang="en-US"/>
        </a:p>
      </dgm:t>
    </dgm:pt>
    <dgm:pt modelId="{7814353B-FAD3-4AF0-B572-366AE618E94A}" type="sibTrans" cxnId="{D85CF3A4-84ED-4441-85DA-7509CCC3A788}">
      <dgm:prSet/>
      <dgm:spPr/>
      <dgm:t>
        <a:bodyPr/>
        <a:lstStyle/>
        <a:p>
          <a:endParaRPr lang="zh-CN" altLang="en-US"/>
        </a:p>
      </dgm:t>
    </dgm:pt>
    <dgm:pt modelId="{B86FFCC5-264E-44A3-A3A5-9BF9D487FCEC}">
      <dgm:prSet phldrT="[文本]"/>
      <dgm:spPr/>
      <dgm:t>
        <a:bodyPr/>
        <a:lstStyle/>
        <a:p>
          <a:endParaRPr lang="zh-CN" altLang="en-US" sz="2100" dirty="0"/>
        </a:p>
      </dgm:t>
    </dgm:pt>
    <dgm:pt modelId="{D5A8EE2A-4707-45FD-80ED-D7CA4D042ECC}" type="parTrans" cxnId="{EC77E97A-B13B-4E3B-9F28-91AD088DFB9E}">
      <dgm:prSet/>
      <dgm:spPr/>
      <dgm:t>
        <a:bodyPr/>
        <a:lstStyle/>
        <a:p>
          <a:endParaRPr lang="zh-CN" altLang="en-US"/>
        </a:p>
      </dgm:t>
    </dgm:pt>
    <dgm:pt modelId="{D3DB4523-426A-4579-A462-444D222DECB9}" type="sibTrans" cxnId="{EC77E97A-B13B-4E3B-9F28-91AD088DFB9E}">
      <dgm:prSet/>
      <dgm:spPr/>
      <dgm:t>
        <a:bodyPr/>
        <a:lstStyle/>
        <a:p>
          <a:endParaRPr lang="zh-CN" altLang="en-US"/>
        </a:p>
      </dgm:t>
    </dgm:pt>
    <dgm:pt modelId="{B6B57519-BA4A-4714-9434-18FD93A40835}">
      <dgm:prSet phldrT="[文本]"/>
      <dgm:spPr/>
      <dgm:t>
        <a:bodyPr/>
        <a:lstStyle/>
        <a:p>
          <a:r>
            <a:rPr lang="zh-CN" altLang="en-US" sz="2100" b="1" dirty="0" smtClean="0">
              <a:latin typeface="宋体" pitchFamily="2" charset="-122"/>
              <a:ea typeface="宋体" pitchFamily="2" charset="-122"/>
            </a:rPr>
            <a:t>检查考生遵纪情况</a:t>
          </a:r>
          <a:endParaRPr lang="zh-CN" altLang="en-US" sz="2100" dirty="0">
            <a:latin typeface="宋体" pitchFamily="2" charset="-122"/>
            <a:ea typeface="宋体" pitchFamily="2" charset="-122"/>
          </a:endParaRPr>
        </a:p>
      </dgm:t>
    </dgm:pt>
    <dgm:pt modelId="{4EC15CCC-777B-4F22-A007-433B467DF336}" type="parTrans" cxnId="{E9A7A07E-3C6B-452B-942A-6CEF97ED33AD}">
      <dgm:prSet/>
      <dgm:spPr/>
      <dgm:t>
        <a:bodyPr/>
        <a:lstStyle/>
        <a:p>
          <a:endParaRPr lang="zh-CN" altLang="en-US"/>
        </a:p>
      </dgm:t>
    </dgm:pt>
    <dgm:pt modelId="{38107555-146C-4621-B334-DEECE8BA1F11}" type="sibTrans" cxnId="{E9A7A07E-3C6B-452B-942A-6CEF97ED33AD}">
      <dgm:prSet/>
      <dgm:spPr/>
      <dgm:t>
        <a:bodyPr/>
        <a:lstStyle/>
        <a:p>
          <a:endParaRPr lang="zh-CN" altLang="en-US"/>
        </a:p>
      </dgm:t>
    </dgm:pt>
    <dgm:pt modelId="{94BD25C9-231F-4509-A73D-31763C6E1CDE}">
      <dgm:prSet phldrT="[文本]"/>
      <dgm:spPr/>
      <dgm:t>
        <a:bodyPr/>
        <a:lstStyle/>
        <a:p>
          <a:endParaRPr lang="zh-CN" altLang="en-US" sz="2100" dirty="0">
            <a:latin typeface="宋体" pitchFamily="2" charset="-122"/>
            <a:ea typeface="宋体" pitchFamily="2" charset="-122"/>
          </a:endParaRPr>
        </a:p>
      </dgm:t>
    </dgm:pt>
    <dgm:pt modelId="{F49D9F79-C10A-4736-AC1C-C2F369A30AB5}" type="parTrans" cxnId="{D48A9430-CB0F-475F-8ABE-4B2B606C3DB8}">
      <dgm:prSet/>
      <dgm:spPr/>
      <dgm:t>
        <a:bodyPr/>
        <a:lstStyle/>
        <a:p>
          <a:endParaRPr lang="zh-CN" altLang="en-US"/>
        </a:p>
      </dgm:t>
    </dgm:pt>
    <dgm:pt modelId="{7A67F94B-368D-4AE2-8EF2-FEB830B3DB55}" type="sibTrans" cxnId="{D48A9430-CB0F-475F-8ABE-4B2B606C3DB8}">
      <dgm:prSet/>
      <dgm:spPr/>
      <dgm:t>
        <a:bodyPr/>
        <a:lstStyle/>
        <a:p>
          <a:endParaRPr lang="zh-CN" altLang="en-US"/>
        </a:p>
      </dgm:t>
    </dgm:pt>
    <dgm:pt modelId="{BB4E2126-1C82-4FFC-A7C4-E2FDF033DB9E}">
      <dgm:prSet phldrT="[文本]"/>
      <dgm:spPr/>
      <dgm:t>
        <a:bodyPr/>
        <a:lstStyle/>
        <a:p>
          <a:r>
            <a:rPr lang="zh-CN" altLang="en-US" sz="2100" b="1" dirty="0" smtClean="0">
              <a:latin typeface="宋体" pitchFamily="2" charset="-122"/>
              <a:ea typeface="宋体" pitchFamily="2" charset="-122"/>
            </a:rPr>
            <a:t>严格遵守监考纪律</a:t>
          </a:r>
          <a:endParaRPr lang="zh-CN" altLang="en-US" sz="2100" dirty="0">
            <a:latin typeface="宋体" pitchFamily="2" charset="-122"/>
            <a:ea typeface="宋体" pitchFamily="2" charset="-122"/>
          </a:endParaRPr>
        </a:p>
      </dgm:t>
    </dgm:pt>
    <dgm:pt modelId="{381BDDFC-C717-4AC4-B86B-E7B7F1146ADE}" type="parTrans" cxnId="{C27716D5-2B5D-4C1B-A64B-231C59657CD1}">
      <dgm:prSet/>
      <dgm:spPr/>
      <dgm:t>
        <a:bodyPr/>
        <a:lstStyle/>
        <a:p>
          <a:endParaRPr lang="zh-CN" altLang="en-US"/>
        </a:p>
      </dgm:t>
    </dgm:pt>
    <dgm:pt modelId="{70916091-C04B-49D2-B102-3387C55B42F4}" type="sibTrans" cxnId="{C27716D5-2B5D-4C1B-A64B-231C59657CD1}">
      <dgm:prSet/>
      <dgm:spPr/>
      <dgm:t>
        <a:bodyPr/>
        <a:lstStyle/>
        <a:p>
          <a:endParaRPr lang="zh-CN" altLang="en-US"/>
        </a:p>
      </dgm:t>
    </dgm:pt>
    <dgm:pt modelId="{76BA6324-DBD1-4453-B463-EEF512F65BD1}">
      <dgm:prSet phldrT="[文本]" custT="1"/>
      <dgm:spPr/>
      <dgm:t>
        <a:bodyPr/>
        <a:lstStyle/>
        <a:p>
          <a:r>
            <a:rPr lang="zh-CN" altLang="en-US" sz="2400" b="1" dirty="0" smtClean="0">
              <a:latin typeface="宋体" pitchFamily="2" charset="-122"/>
              <a:ea typeface="宋体" pitchFamily="2" charset="-122"/>
            </a:rPr>
            <a:t>签名交卷</a:t>
          </a:r>
          <a:endParaRPr lang="zh-CN" altLang="en-US" sz="2400" dirty="0">
            <a:latin typeface="宋体" pitchFamily="2" charset="-122"/>
            <a:ea typeface="宋体" pitchFamily="2" charset="-122"/>
          </a:endParaRPr>
        </a:p>
      </dgm:t>
    </dgm:pt>
    <dgm:pt modelId="{B3FF7332-3165-4D69-A4F0-BC00B24423B1}" type="parTrans" cxnId="{2DAB1643-931C-4896-AF7D-2A94D624658C}">
      <dgm:prSet/>
      <dgm:spPr/>
      <dgm:t>
        <a:bodyPr/>
        <a:lstStyle/>
        <a:p>
          <a:endParaRPr lang="zh-CN" altLang="en-US"/>
        </a:p>
      </dgm:t>
    </dgm:pt>
    <dgm:pt modelId="{B139130B-EA63-44B5-B60A-59C9AA72F88A}" type="sibTrans" cxnId="{2DAB1643-931C-4896-AF7D-2A94D624658C}">
      <dgm:prSet/>
      <dgm:spPr/>
      <dgm:t>
        <a:bodyPr/>
        <a:lstStyle/>
        <a:p>
          <a:endParaRPr lang="zh-CN" altLang="en-US"/>
        </a:p>
      </dgm:t>
    </dgm:pt>
    <dgm:pt modelId="{3FB8AD7B-516A-4893-ABD9-BB7F3E3471E3}" type="pres">
      <dgm:prSet presAssocID="{99ADC04E-0FD6-4016-8535-5F307E0C9D4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229BF0C-5A52-40B7-83F3-F97E565F6AFB}" type="pres">
      <dgm:prSet presAssocID="{471AE365-B2BF-426C-B17C-293ED063F844}" presName="composite" presStyleCnt="0"/>
      <dgm:spPr/>
    </dgm:pt>
    <dgm:pt modelId="{62E2F989-AA96-4B48-88A0-2D5C0A1A4E5E}" type="pres">
      <dgm:prSet presAssocID="{471AE365-B2BF-426C-B17C-293ED063F844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AA0BD64-DDB1-4A84-A9CB-E120632A932A}" type="pres">
      <dgm:prSet presAssocID="{471AE365-B2BF-426C-B17C-293ED063F844}" presName="parSh" presStyleLbl="node1" presStyleIdx="0" presStyleCnt="3"/>
      <dgm:spPr/>
      <dgm:t>
        <a:bodyPr/>
        <a:lstStyle/>
        <a:p>
          <a:endParaRPr lang="zh-CN" altLang="en-US"/>
        </a:p>
      </dgm:t>
    </dgm:pt>
    <dgm:pt modelId="{6F7A3E48-8D3B-4175-9BAB-64612556CA43}" type="pres">
      <dgm:prSet presAssocID="{471AE365-B2BF-426C-B17C-293ED063F844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407AF2C-4BF3-4E60-ADF5-A12F89570B30}" type="pres">
      <dgm:prSet presAssocID="{87DAECC2-85A6-4B68-9169-5842A1940E5F}" presName="sibTrans" presStyleLbl="sibTrans2D1" presStyleIdx="0" presStyleCnt="2"/>
      <dgm:spPr/>
      <dgm:t>
        <a:bodyPr/>
        <a:lstStyle/>
        <a:p>
          <a:endParaRPr lang="zh-CN" altLang="en-US"/>
        </a:p>
      </dgm:t>
    </dgm:pt>
    <dgm:pt modelId="{A845EB28-F512-41E5-AA97-B80FB7B33389}" type="pres">
      <dgm:prSet presAssocID="{87DAECC2-85A6-4B68-9169-5842A1940E5F}" presName="connTx" presStyleLbl="sibTrans2D1" presStyleIdx="0" presStyleCnt="2"/>
      <dgm:spPr/>
      <dgm:t>
        <a:bodyPr/>
        <a:lstStyle/>
        <a:p>
          <a:endParaRPr lang="zh-CN" altLang="en-US"/>
        </a:p>
      </dgm:t>
    </dgm:pt>
    <dgm:pt modelId="{00655A00-FC0B-4B27-BD81-B0FFE6080779}" type="pres">
      <dgm:prSet presAssocID="{5F4EBED7-68E1-47E1-AED1-F06647963810}" presName="composite" presStyleCnt="0"/>
      <dgm:spPr/>
    </dgm:pt>
    <dgm:pt modelId="{E402260E-B007-4BC0-A7D0-31B68E9A5A29}" type="pres">
      <dgm:prSet presAssocID="{5F4EBED7-68E1-47E1-AED1-F06647963810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3D757AD-E982-4E70-A1A9-AF75E5B4A9D0}" type="pres">
      <dgm:prSet presAssocID="{5F4EBED7-68E1-47E1-AED1-F06647963810}" presName="parSh" presStyleLbl="node1" presStyleIdx="1" presStyleCnt="3"/>
      <dgm:spPr/>
      <dgm:t>
        <a:bodyPr/>
        <a:lstStyle/>
        <a:p>
          <a:endParaRPr lang="zh-CN" altLang="en-US"/>
        </a:p>
      </dgm:t>
    </dgm:pt>
    <dgm:pt modelId="{8D2FAB7E-AB9B-468F-AFD3-BFEFE8A7D67C}" type="pres">
      <dgm:prSet presAssocID="{5F4EBED7-68E1-47E1-AED1-F06647963810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CBEAA42-2D1F-4088-A5FF-22A4400ED419}" type="pres">
      <dgm:prSet presAssocID="{0DAC7311-5F5A-4B53-8D7E-DA7DECB07680}" presName="sibTrans" presStyleLbl="sibTrans2D1" presStyleIdx="1" presStyleCnt="2"/>
      <dgm:spPr/>
      <dgm:t>
        <a:bodyPr/>
        <a:lstStyle/>
        <a:p>
          <a:endParaRPr lang="zh-CN" altLang="en-US"/>
        </a:p>
      </dgm:t>
    </dgm:pt>
    <dgm:pt modelId="{B1167795-A352-46AE-9E02-E86CAFEC5245}" type="pres">
      <dgm:prSet presAssocID="{0DAC7311-5F5A-4B53-8D7E-DA7DECB07680}" presName="connTx" presStyleLbl="sibTrans2D1" presStyleIdx="1" presStyleCnt="2"/>
      <dgm:spPr/>
      <dgm:t>
        <a:bodyPr/>
        <a:lstStyle/>
        <a:p>
          <a:endParaRPr lang="zh-CN" altLang="en-US"/>
        </a:p>
      </dgm:t>
    </dgm:pt>
    <dgm:pt modelId="{BF8ED482-3604-4F6E-99C0-E683FB261ECE}" type="pres">
      <dgm:prSet presAssocID="{789F16C4-5882-4F18-93A7-2E8A6244741B}" presName="composite" presStyleCnt="0"/>
      <dgm:spPr/>
    </dgm:pt>
    <dgm:pt modelId="{57B1562C-1176-40A4-B017-5C1110A9CE0A}" type="pres">
      <dgm:prSet presAssocID="{789F16C4-5882-4F18-93A7-2E8A6244741B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6D6B7F6-6467-4A8B-AF69-AB4E63D76E2B}" type="pres">
      <dgm:prSet presAssocID="{789F16C4-5882-4F18-93A7-2E8A6244741B}" presName="parSh" presStyleLbl="node1" presStyleIdx="2" presStyleCnt="3"/>
      <dgm:spPr/>
      <dgm:t>
        <a:bodyPr/>
        <a:lstStyle/>
        <a:p>
          <a:endParaRPr lang="zh-CN" altLang="en-US"/>
        </a:p>
      </dgm:t>
    </dgm:pt>
    <dgm:pt modelId="{78CD1F12-33C1-499C-9C91-FF968C07A0A9}" type="pres">
      <dgm:prSet presAssocID="{789F16C4-5882-4F18-93A7-2E8A6244741B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0D3768EC-6C16-4906-9986-FF147F7A8DF8}" srcId="{789F16C4-5882-4F18-93A7-2E8A6244741B}" destId="{F80554B0-4184-40D3-8CAE-A8A48EA4E529}" srcOrd="2" destOrd="0" parTransId="{CFA48EB0-0080-4508-BA48-22D6CC7BCE44}" sibTransId="{2052A802-486F-4876-8349-8C8E8E29CE7B}"/>
    <dgm:cxn modelId="{1F7D5598-6517-424D-879E-68CC928BAD15}" type="presOf" srcId="{94BD25C9-231F-4509-A73D-31763C6E1CDE}" destId="{8D2FAB7E-AB9B-468F-AFD3-BFEFE8A7D67C}" srcOrd="0" destOrd="3" presId="urn:microsoft.com/office/officeart/2005/8/layout/process3"/>
    <dgm:cxn modelId="{9369EEF4-C34A-4B88-98EF-F06E56EE4551}" srcId="{99ADC04E-0FD6-4016-8535-5F307E0C9D48}" destId="{5F4EBED7-68E1-47E1-AED1-F06647963810}" srcOrd="1" destOrd="0" parTransId="{2DDF1DB2-E341-4F13-8464-650EAAF16B66}" sibTransId="{0DAC7311-5F5A-4B53-8D7E-DA7DECB07680}"/>
    <dgm:cxn modelId="{7E6DC639-3DB0-4862-A5D1-6FC515B5F18C}" type="presOf" srcId="{789F16C4-5882-4F18-93A7-2E8A6244741B}" destId="{A6D6B7F6-6467-4A8B-AF69-AB4E63D76E2B}" srcOrd="1" destOrd="0" presId="urn:microsoft.com/office/officeart/2005/8/layout/process3"/>
    <dgm:cxn modelId="{131808E4-8E40-4D4A-AB48-7A15FB180CA7}" type="presOf" srcId="{76BA6324-DBD1-4453-B463-EEF512F65BD1}" destId="{78CD1F12-33C1-499C-9C91-FF968C07A0A9}" srcOrd="0" destOrd="1" presId="urn:microsoft.com/office/officeart/2005/8/layout/process3"/>
    <dgm:cxn modelId="{A91BEE73-4AA3-42C5-9D79-07A3FB607911}" type="presOf" srcId="{471AE365-B2BF-426C-B17C-293ED063F844}" destId="{62E2F989-AA96-4B48-88A0-2D5C0A1A4E5E}" srcOrd="0" destOrd="0" presId="urn:microsoft.com/office/officeart/2005/8/layout/process3"/>
    <dgm:cxn modelId="{A66BD11D-67F7-4098-9C5A-91219A65FEF8}" type="presOf" srcId="{5F4EBED7-68E1-47E1-AED1-F06647963810}" destId="{E402260E-B007-4BC0-A7D0-31B68E9A5A29}" srcOrd="0" destOrd="0" presId="urn:microsoft.com/office/officeart/2005/8/layout/process3"/>
    <dgm:cxn modelId="{67C5DC18-0479-44F3-A932-62B3006DA2FB}" srcId="{99ADC04E-0FD6-4016-8535-5F307E0C9D48}" destId="{789F16C4-5882-4F18-93A7-2E8A6244741B}" srcOrd="2" destOrd="0" parTransId="{F09D1210-2578-4E86-BCFD-B34E34BDCBC6}" sibTransId="{04433105-74AD-40AC-BA72-7254EA612D70}"/>
    <dgm:cxn modelId="{544E09C6-2FEF-476C-BD6B-668451B0FD6F}" type="presOf" srcId="{2A68A122-6F9D-4579-A32A-636996EE3222}" destId="{78CD1F12-33C1-499C-9C91-FF968C07A0A9}" srcOrd="0" destOrd="4" presId="urn:microsoft.com/office/officeart/2005/8/layout/process3"/>
    <dgm:cxn modelId="{D48A9430-CB0F-475F-8ABE-4B2B606C3DB8}" srcId="{5F4EBED7-68E1-47E1-AED1-F06647963810}" destId="{94BD25C9-231F-4509-A73D-31763C6E1CDE}" srcOrd="3" destOrd="0" parTransId="{F49D9F79-C10A-4736-AC1C-C2F369A30AB5}" sibTransId="{7A67F94B-368D-4AE2-8EF2-FEB830B3DB55}"/>
    <dgm:cxn modelId="{8C629884-65AB-44AB-8318-0836F8A79B6F}" srcId="{5F4EBED7-68E1-47E1-AED1-F06647963810}" destId="{97039EE5-8333-42B1-B938-71A1CB1692FB}" srcOrd="0" destOrd="0" parTransId="{73033157-A702-40CB-B053-697C9D844E93}" sibTransId="{E0BEA316-E5B5-433D-82EB-8E2C533F741F}"/>
    <dgm:cxn modelId="{068D2067-CC2A-4904-88B2-1E47FA96DFB0}" srcId="{471AE365-B2BF-426C-B17C-293ED063F844}" destId="{7D284748-ABC4-408A-88A2-13A5DA319770}" srcOrd="1" destOrd="0" parTransId="{0BBED1F0-DECD-4956-A02F-043BB4538E4C}" sibTransId="{CB2760C3-BF96-4284-A61B-EE059BCB3459}"/>
    <dgm:cxn modelId="{A71460BB-0604-43AC-B083-2538208DF121}" type="presOf" srcId="{0DAC7311-5F5A-4B53-8D7E-DA7DECB07680}" destId="{8CBEAA42-2D1F-4088-A5FF-22A4400ED419}" srcOrd="0" destOrd="0" presId="urn:microsoft.com/office/officeart/2005/8/layout/process3"/>
    <dgm:cxn modelId="{F280028E-C69F-4351-BED9-29CD6D40D095}" type="presOf" srcId="{B6B57519-BA4A-4714-9434-18FD93A40835}" destId="{8D2FAB7E-AB9B-468F-AFD3-BFEFE8A7D67C}" srcOrd="0" destOrd="1" presId="urn:microsoft.com/office/officeart/2005/8/layout/process3"/>
    <dgm:cxn modelId="{3F334F22-BF76-40CB-9744-39557264955D}" type="presOf" srcId="{F80554B0-4184-40D3-8CAE-A8A48EA4E529}" destId="{78CD1F12-33C1-499C-9C91-FF968C07A0A9}" srcOrd="0" destOrd="2" presId="urn:microsoft.com/office/officeart/2005/8/layout/process3"/>
    <dgm:cxn modelId="{B3F4E1EA-BBA7-456C-9520-1E51EDDA87D3}" type="presOf" srcId="{99ADC04E-0FD6-4016-8535-5F307E0C9D48}" destId="{3FB8AD7B-516A-4893-ABD9-BB7F3E3471E3}" srcOrd="0" destOrd="0" presId="urn:microsoft.com/office/officeart/2005/8/layout/process3"/>
    <dgm:cxn modelId="{B188A08B-E692-4E26-970A-C5713A0AEE50}" type="presOf" srcId="{B86FFCC5-264E-44A3-A3A5-9BF9D487FCEC}" destId="{8D2FAB7E-AB9B-468F-AFD3-BFEFE8A7D67C}" srcOrd="0" destOrd="4" presId="urn:microsoft.com/office/officeart/2005/8/layout/process3"/>
    <dgm:cxn modelId="{41065415-5C81-4ACF-A0CC-C1B86EDEF196}" srcId="{789F16C4-5882-4F18-93A7-2E8A6244741B}" destId="{7F8B6526-5978-4CEC-80E3-121E3BE90C21}" srcOrd="3" destOrd="0" parTransId="{89D3A2DA-AC67-4FBD-8EDB-BC373942DCC1}" sibTransId="{9D78654D-5B05-4432-BF90-F977E99580FB}"/>
    <dgm:cxn modelId="{5B9BFA57-0E1A-4D0A-9808-69BC56ED814B}" type="presOf" srcId="{1FB87260-2375-43DD-802A-DA3D22E69CB2}" destId="{78CD1F12-33C1-499C-9C91-FF968C07A0A9}" srcOrd="0" destOrd="0" presId="urn:microsoft.com/office/officeart/2005/8/layout/process3"/>
    <dgm:cxn modelId="{C27716D5-2B5D-4C1B-A64B-231C59657CD1}" srcId="{5F4EBED7-68E1-47E1-AED1-F06647963810}" destId="{BB4E2126-1C82-4FFC-A7C4-E2FDF033DB9E}" srcOrd="2" destOrd="0" parTransId="{381BDDFC-C717-4AC4-B86B-E7B7F1146ADE}" sibTransId="{70916091-C04B-49D2-B102-3387C55B42F4}"/>
    <dgm:cxn modelId="{011D105F-C4C1-4FDC-BF58-BCDF2ED9A26B}" type="presOf" srcId="{7F8B6526-5978-4CEC-80E3-121E3BE90C21}" destId="{78CD1F12-33C1-499C-9C91-FF968C07A0A9}" srcOrd="0" destOrd="3" presId="urn:microsoft.com/office/officeart/2005/8/layout/process3"/>
    <dgm:cxn modelId="{E2A4C3AB-7C6E-42B1-A020-E95973670AC4}" type="presOf" srcId="{D8FD6162-D928-42F0-811A-959705A38CA4}" destId="{6F7A3E48-8D3B-4175-9BAB-64612556CA43}" srcOrd="0" destOrd="3" presId="urn:microsoft.com/office/officeart/2005/8/layout/process3"/>
    <dgm:cxn modelId="{EC77E97A-B13B-4E3B-9F28-91AD088DFB9E}" srcId="{5F4EBED7-68E1-47E1-AED1-F06647963810}" destId="{B86FFCC5-264E-44A3-A3A5-9BF9D487FCEC}" srcOrd="4" destOrd="0" parTransId="{D5A8EE2A-4707-45FD-80ED-D7CA4D042ECC}" sibTransId="{D3DB4523-426A-4579-A462-444D222DECB9}"/>
    <dgm:cxn modelId="{1E516484-B7FB-404C-868C-EB5602D32D8A}" srcId="{99ADC04E-0FD6-4016-8535-5F307E0C9D48}" destId="{471AE365-B2BF-426C-B17C-293ED063F844}" srcOrd="0" destOrd="0" parTransId="{5118372A-8CB0-4D02-9221-A9EEA7E2DC06}" sibTransId="{87DAECC2-85A6-4B68-9169-5842A1940E5F}"/>
    <dgm:cxn modelId="{24D93C96-7925-4999-9740-FA56B127E8CF}" srcId="{789F16C4-5882-4F18-93A7-2E8A6244741B}" destId="{F2AF168C-75CD-4437-9239-27F3E1CC0C5A}" srcOrd="5" destOrd="0" parTransId="{788E7099-AF6E-4974-A7E0-52E4E1F962A1}" sibTransId="{3484A1A4-52A8-4833-8811-55EC2FEEDF4C}"/>
    <dgm:cxn modelId="{418D76BC-66DF-4382-A1B6-26DE5E2B3CDB}" type="presOf" srcId="{2F39B0F6-C558-4199-8114-7BD754952CB2}" destId="{6F7A3E48-8D3B-4175-9BAB-64612556CA43}" srcOrd="0" destOrd="2" presId="urn:microsoft.com/office/officeart/2005/8/layout/process3"/>
    <dgm:cxn modelId="{001BC6CB-8885-4D2D-93AD-8104B6660E19}" type="presOf" srcId="{7D284748-ABC4-408A-88A2-13A5DA319770}" destId="{6F7A3E48-8D3B-4175-9BAB-64612556CA43}" srcOrd="0" destOrd="1" presId="urn:microsoft.com/office/officeart/2005/8/layout/process3"/>
    <dgm:cxn modelId="{2DAB1643-931C-4896-AF7D-2A94D624658C}" srcId="{789F16C4-5882-4F18-93A7-2E8A6244741B}" destId="{76BA6324-DBD1-4453-B463-EEF512F65BD1}" srcOrd="1" destOrd="0" parTransId="{B3FF7332-3165-4D69-A4F0-BC00B24423B1}" sibTransId="{B139130B-EA63-44B5-B60A-59C9AA72F88A}"/>
    <dgm:cxn modelId="{CC80C2FB-BA6B-4703-A6A1-A8AEB0076FA4}" srcId="{789F16C4-5882-4F18-93A7-2E8A6244741B}" destId="{1FB87260-2375-43DD-802A-DA3D22E69CB2}" srcOrd="0" destOrd="0" parTransId="{EA16F288-0E80-4268-A5B4-902EABB0F34A}" sibTransId="{BD365BE9-EE65-4BE9-BBBD-A95479FA27D0}"/>
    <dgm:cxn modelId="{002AA2D6-111A-409F-A194-350AA1ED1C23}" type="presOf" srcId="{87DAECC2-85A6-4B68-9169-5842A1940E5F}" destId="{A845EB28-F512-41E5-AA97-B80FB7B33389}" srcOrd="1" destOrd="0" presId="urn:microsoft.com/office/officeart/2005/8/layout/process3"/>
    <dgm:cxn modelId="{D85CF3A4-84ED-4441-85DA-7509CCC3A788}" srcId="{471AE365-B2BF-426C-B17C-293ED063F844}" destId="{2F39B0F6-C558-4199-8114-7BD754952CB2}" srcOrd="2" destOrd="0" parTransId="{020B7690-98BC-4CD1-BA59-167117CE67D2}" sibTransId="{7814353B-FAD3-4AF0-B572-366AE618E94A}"/>
    <dgm:cxn modelId="{85BF7A09-B681-4479-BAD9-334D95A919F0}" type="presOf" srcId="{5BDED766-1299-4877-8C58-83CB0B06EA4D}" destId="{6F7A3E48-8D3B-4175-9BAB-64612556CA43}" srcOrd="0" destOrd="0" presId="urn:microsoft.com/office/officeart/2005/8/layout/process3"/>
    <dgm:cxn modelId="{89ADC6DE-9643-4AF6-9A37-12030C36F740}" type="presOf" srcId="{471AE365-B2BF-426C-B17C-293ED063F844}" destId="{0AA0BD64-DDB1-4A84-A9CB-E120632A932A}" srcOrd="1" destOrd="0" presId="urn:microsoft.com/office/officeart/2005/8/layout/process3"/>
    <dgm:cxn modelId="{3880D52C-3A9F-4329-8884-1367C687705B}" type="presOf" srcId="{87DAECC2-85A6-4B68-9169-5842A1940E5F}" destId="{0407AF2C-4BF3-4E60-ADF5-A12F89570B30}" srcOrd="0" destOrd="0" presId="urn:microsoft.com/office/officeart/2005/8/layout/process3"/>
    <dgm:cxn modelId="{6AE508AD-1430-4A01-97EB-F4617E7B90FB}" type="presOf" srcId="{F2AF168C-75CD-4437-9239-27F3E1CC0C5A}" destId="{78CD1F12-33C1-499C-9C91-FF968C07A0A9}" srcOrd="0" destOrd="5" presId="urn:microsoft.com/office/officeart/2005/8/layout/process3"/>
    <dgm:cxn modelId="{8350738F-C81D-45EE-A362-D66CC29386E4}" type="presOf" srcId="{BB4E2126-1C82-4FFC-A7C4-E2FDF033DB9E}" destId="{8D2FAB7E-AB9B-468F-AFD3-BFEFE8A7D67C}" srcOrd="0" destOrd="2" presId="urn:microsoft.com/office/officeart/2005/8/layout/process3"/>
    <dgm:cxn modelId="{B1869555-5F3D-47A9-978C-897D2DB2ECAC}" srcId="{471AE365-B2BF-426C-B17C-293ED063F844}" destId="{5BDED766-1299-4877-8C58-83CB0B06EA4D}" srcOrd="0" destOrd="0" parTransId="{F885B6F1-58EC-4855-A303-FDF8D77DC0B6}" sibTransId="{C5BFF4E0-D451-4914-8BF5-38F470890BA4}"/>
    <dgm:cxn modelId="{9AF6105F-3BD2-45F2-A318-B97656E3B69B}" type="presOf" srcId="{789F16C4-5882-4F18-93A7-2E8A6244741B}" destId="{57B1562C-1176-40A4-B017-5C1110A9CE0A}" srcOrd="0" destOrd="0" presId="urn:microsoft.com/office/officeart/2005/8/layout/process3"/>
    <dgm:cxn modelId="{E9A7A07E-3C6B-452B-942A-6CEF97ED33AD}" srcId="{5F4EBED7-68E1-47E1-AED1-F06647963810}" destId="{B6B57519-BA4A-4714-9434-18FD93A40835}" srcOrd="1" destOrd="0" parTransId="{4EC15CCC-777B-4F22-A007-433B467DF336}" sibTransId="{38107555-146C-4621-B334-DEECE8BA1F11}"/>
    <dgm:cxn modelId="{6CABA4B1-73E0-4076-B4A4-4CCDF16E925E}" type="presOf" srcId="{5F4EBED7-68E1-47E1-AED1-F06647963810}" destId="{23D757AD-E982-4E70-A1A9-AF75E5B4A9D0}" srcOrd="1" destOrd="0" presId="urn:microsoft.com/office/officeart/2005/8/layout/process3"/>
    <dgm:cxn modelId="{04BA2F20-2C92-4D18-8BD5-60A77FA64201}" type="presOf" srcId="{97039EE5-8333-42B1-B938-71A1CB1692FB}" destId="{8D2FAB7E-AB9B-468F-AFD3-BFEFE8A7D67C}" srcOrd="0" destOrd="0" presId="urn:microsoft.com/office/officeart/2005/8/layout/process3"/>
    <dgm:cxn modelId="{EB2CA946-500C-4A61-907A-46AB531D3970}" type="presOf" srcId="{0DAC7311-5F5A-4B53-8D7E-DA7DECB07680}" destId="{B1167795-A352-46AE-9E02-E86CAFEC5245}" srcOrd="1" destOrd="0" presId="urn:microsoft.com/office/officeart/2005/8/layout/process3"/>
    <dgm:cxn modelId="{57E8F96A-E45D-43B9-A0C1-B72E48BF032E}" srcId="{789F16C4-5882-4F18-93A7-2E8A6244741B}" destId="{2A68A122-6F9D-4579-A32A-636996EE3222}" srcOrd="4" destOrd="0" parTransId="{F99E48A3-FE39-4F38-A16D-EE6833719034}" sibTransId="{6C9A4EEE-BEE9-447E-8BCD-83A8ABB5AF12}"/>
    <dgm:cxn modelId="{0D41E382-506A-44FF-8004-5FACEB154937}" srcId="{471AE365-B2BF-426C-B17C-293ED063F844}" destId="{D8FD6162-D928-42F0-811A-959705A38CA4}" srcOrd="3" destOrd="0" parTransId="{B093E2B6-7094-4537-9FF1-1723A410C019}" sibTransId="{E13AB51E-9833-4C1C-970F-6E7D2A3B3822}"/>
    <dgm:cxn modelId="{48AE6721-61AE-465D-9131-93F423F8EEA4}" type="presParOf" srcId="{3FB8AD7B-516A-4893-ABD9-BB7F3E3471E3}" destId="{A229BF0C-5A52-40B7-83F3-F97E565F6AFB}" srcOrd="0" destOrd="0" presId="urn:microsoft.com/office/officeart/2005/8/layout/process3"/>
    <dgm:cxn modelId="{C26CA0BE-5D41-47D9-B5C6-0118F37B23FB}" type="presParOf" srcId="{A229BF0C-5A52-40B7-83F3-F97E565F6AFB}" destId="{62E2F989-AA96-4B48-88A0-2D5C0A1A4E5E}" srcOrd="0" destOrd="0" presId="urn:microsoft.com/office/officeart/2005/8/layout/process3"/>
    <dgm:cxn modelId="{E09A37CF-92A7-469B-B293-D30E9A3820A4}" type="presParOf" srcId="{A229BF0C-5A52-40B7-83F3-F97E565F6AFB}" destId="{0AA0BD64-DDB1-4A84-A9CB-E120632A932A}" srcOrd="1" destOrd="0" presId="urn:microsoft.com/office/officeart/2005/8/layout/process3"/>
    <dgm:cxn modelId="{FEEA861E-1229-4A3C-895E-A663AB0B9FD9}" type="presParOf" srcId="{A229BF0C-5A52-40B7-83F3-F97E565F6AFB}" destId="{6F7A3E48-8D3B-4175-9BAB-64612556CA43}" srcOrd="2" destOrd="0" presId="urn:microsoft.com/office/officeart/2005/8/layout/process3"/>
    <dgm:cxn modelId="{BE373F4E-5FFF-4CFE-AE30-1BBAF274EC90}" type="presParOf" srcId="{3FB8AD7B-516A-4893-ABD9-BB7F3E3471E3}" destId="{0407AF2C-4BF3-4E60-ADF5-A12F89570B30}" srcOrd="1" destOrd="0" presId="urn:microsoft.com/office/officeart/2005/8/layout/process3"/>
    <dgm:cxn modelId="{BA294312-A08D-441A-A76F-13F0073D51CA}" type="presParOf" srcId="{0407AF2C-4BF3-4E60-ADF5-A12F89570B30}" destId="{A845EB28-F512-41E5-AA97-B80FB7B33389}" srcOrd="0" destOrd="0" presId="urn:microsoft.com/office/officeart/2005/8/layout/process3"/>
    <dgm:cxn modelId="{5FDA5B82-2F3E-4936-A750-BACA28D4ADA7}" type="presParOf" srcId="{3FB8AD7B-516A-4893-ABD9-BB7F3E3471E3}" destId="{00655A00-FC0B-4B27-BD81-B0FFE6080779}" srcOrd="2" destOrd="0" presId="urn:microsoft.com/office/officeart/2005/8/layout/process3"/>
    <dgm:cxn modelId="{BD6D0F7E-DFFB-47C7-B460-9FBED13F8490}" type="presParOf" srcId="{00655A00-FC0B-4B27-BD81-B0FFE6080779}" destId="{E402260E-B007-4BC0-A7D0-31B68E9A5A29}" srcOrd="0" destOrd="0" presId="urn:microsoft.com/office/officeart/2005/8/layout/process3"/>
    <dgm:cxn modelId="{AFFABA94-D1AA-4F48-8B66-1DB67AA8A443}" type="presParOf" srcId="{00655A00-FC0B-4B27-BD81-B0FFE6080779}" destId="{23D757AD-E982-4E70-A1A9-AF75E5B4A9D0}" srcOrd="1" destOrd="0" presId="urn:microsoft.com/office/officeart/2005/8/layout/process3"/>
    <dgm:cxn modelId="{10CF4B56-617E-40C5-AAC3-1EF94888E057}" type="presParOf" srcId="{00655A00-FC0B-4B27-BD81-B0FFE6080779}" destId="{8D2FAB7E-AB9B-468F-AFD3-BFEFE8A7D67C}" srcOrd="2" destOrd="0" presId="urn:microsoft.com/office/officeart/2005/8/layout/process3"/>
    <dgm:cxn modelId="{CCA300C8-4A8F-4365-A56F-37E150F4BFCC}" type="presParOf" srcId="{3FB8AD7B-516A-4893-ABD9-BB7F3E3471E3}" destId="{8CBEAA42-2D1F-4088-A5FF-22A4400ED419}" srcOrd="3" destOrd="0" presId="urn:microsoft.com/office/officeart/2005/8/layout/process3"/>
    <dgm:cxn modelId="{60E53105-36CD-445C-A78A-8BB2B604E9DB}" type="presParOf" srcId="{8CBEAA42-2D1F-4088-A5FF-22A4400ED419}" destId="{B1167795-A352-46AE-9E02-E86CAFEC5245}" srcOrd="0" destOrd="0" presId="urn:microsoft.com/office/officeart/2005/8/layout/process3"/>
    <dgm:cxn modelId="{0AC2DC4E-0A53-44C7-887A-DD669AD64288}" type="presParOf" srcId="{3FB8AD7B-516A-4893-ABD9-BB7F3E3471E3}" destId="{BF8ED482-3604-4F6E-99C0-E683FB261ECE}" srcOrd="4" destOrd="0" presId="urn:microsoft.com/office/officeart/2005/8/layout/process3"/>
    <dgm:cxn modelId="{7F56CB4F-0C04-4D96-954A-301CA65322B6}" type="presParOf" srcId="{BF8ED482-3604-4F6E-99C0-E683FB261ECE}" destId="{57B1562C-1176-40A4-B017-5C1110A9CE0A}" srcOrd="0" destOrd="0" presId="urn:microsoft.com/office/officeart/2005/8/layout/process3"/>
    <dgm:cxn modelId="{4A71669B-9C39-4F81-9583-23E427E18B41}" type="presParOf" srcId="{BF8ED482-3604-4F6E-99C0-E683FB261ECE}" destId="{A6D6B7F6-6467-4A8B-AF69-AB4E63D76E2B}" srcOrd="1" destOrd="0" presId="urn:microsoft.com/office/officeart/2005/8/layout/process3"/>
    <dgm:cxn modelId="{0475F447-0A21-430F-AE54-08354118422B}" type="presParOf" srcId="{BF8ED482-3604-4F6E-99C0-E683FB261ECE}" destId="{78CD1F12-33C1-499C-9C91-FF968C07A0A9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A0BD64-DDB1-4A84-A9CB-E120632A932A}">
      <dsp:nvSpPr>
        <dsp:cNvPr id="0" name=""/>
        <dsp:cNvSpPr/>
      </dsp:nvSpPr>
      <dsp:spPr>
        <a:xfrm>
          <a:off x="3867" y="22903"/>
          <a:ext cx="1758680" cy="26783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b="1" kern="1200" dirty="0" smtClean="0"/>
            <a:t>考前</a:t>
          </a:r>
          <a:endParaRPr lang="zh-CN" altLang="en-US" sz="3200" b="1" kern="1200" dirty="0"/>
        </a:p>
      </dsp:txBody>
      <dsp:txXfrm>
        <a:off x="3867" y="22903"/>
        <a:ext cx="1758680" cy="703472"/>
      </dsp:txXfrm>
    </dsp:sp>
    <dsp:sp modelId="{6F7A3E48-8D3B-4175-9BAB-64612556CA43}">
      <dsp:nvSpPr>
        <dsp:cNvPr id="0" name=""/>
        <dsp:cNvSpPr/>
      </dsp:nvSpPr>
      <dsp:spPr>
        <a:xfrm>
          <a:off x="364079" y="726376"/>
          <a:ext cx="1758680" cy="3571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b="1" kern="1200" dirty="0" smtClean="0">
              <a:latin typeface="宋体" pitchFamily="2" charset="-122"/>
              <a:ea typeface="宋体" pitchFamily="2" charset="-122"/>
            </a:rPr>
            <a:t>领卷</a:t>
          </a:r>
          <a:endParaRPr lang="zh-CN" altLang="en-US" sz="2400" kern="1200" dirty="0">
            <a:latin typeface="宋体" pitchFamily="2" charset="-122"/>
            <a:ea typeface="宋体" pitchFamily="2" charset="-122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b="1" kern="1200" dirty="0" smtClean="0">
              <a:latin typeface="宋体" pitchFamily="2" charset="-122"/>
              <a:ea typeface="宋体" pitchFamily="2" charset="-122"/>
            </a:rPr>
            <a:t>学生进场</a:t>
          </a:r>
          <a:endParaRPr lang="zh-CN" altLang="en-US" sz="2400" b="1" kern="1200" dirty="0">
            <a:latin typeface="宋体" pitchFamily="2" charset="-122"/>
            <a:ea typeface="宋体" pitchFamily="2" charset="-122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b="1" kern="1200" dirty="0" smtClean="0">
              <a:latin typeface="宋体" pitchFamily="2" charset="-122"/>
              <a:ea typeface="宋体" pitchFamily="2" charset="-122"/>
            </a:rPr>
            <a:t>启封发放试卷</a:t>
          </a:r>
          <a:endParaRPr lang="zh-CN" altLang="en-US" sz="2400" b="1" kern="1200" dirty="0">
            <a:latin typeface="宋体" pitchFamily="2" charset="-122"/>
            <a:ea typeface="宋体" pitchFamily="2" charset="-122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CN" altLang="en-US" sz="2100" kern="1200" dirty="0"/>
        </a:p>
      </dsp:txBody>
      <dsp:txXfrm>
        <a:off x="415589" y="777886"/>
        <a:ext cx="1655660" cy="3468180"/>
      </dsp:txXfrm>
    </dsp:sp>
    <dsp:sp modelId="{0407AF2C-4BF3-4E60-ADF5-A12F89570B30}">
      <dsp:nvSpPr>
        <dsp:cNvPr id="0" name=""/>
        <dsp:cNvSpPr/>
      </dsp:nvSpPr>
      <dsp:spPr>
        <a:xfrm>
          <a:off x="2029157" y="155709"/>
          <a:ext cx="565212" cy="43786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800" kern="1200"/>
        </a:p>
      </dsp:txBody>
      <dsp:txXfrm>
        <a:off x="2029157" y="243281"/>
        <a:ext cx="433854" cy="262716"/>
      </dsp:txXfrm>
    </dsp:sp>
    <dsp:sp modelId="{23D757AD-E982-4E70-A1A9-AF75E5B4A9D0}">
      <dsp:nvSpPr>
        <dsp:cNvPr id="0" name=""/>
        <dsp:cNvSpPr/>
      </dsp:nvSpPr>
      <dsp:spPr>
        <a:xfrm>
          <a:off x="2828986" y="22903"/>
          <a:ext cx="1758680" cy="26783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b="1" kern="1200" dirty="0" smtClean="0"/>
            <a:t>考中</a:t>
          </a:r>
          <a:endParaRPr lang="zh-CN" altLang="en-US" sz="3200" b="1" kern="1200" dirty="0"/>
        </a:p>
      </dsp:txBody>
      <dsp:txXfrm>
        <a:off x="2828986" y="22903"/>
        <a:ext cx="1758680" cy="703472"/>
      </dsp:txXfrm>
    </dsp:sp>
    <dsp:sp modelId="{8D2FAB7E-AB9B-468F-AFD3-BFEFE8A7D67C}">
      <dsp:nvSpPr>
        <dsp:cNvPr id="0" name=""/>
        <dsp:cNvSpPr/>
      </dsp:nvSpPr>
      <dsp:spPr>
        <a:xfrm>
          <a:off x="3189197" y="726376"/>
          <a:ext cx="1758680" cy="3571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b="1" kern="1200" dirty="0" smtClean="0">
              <a:latin typeface="宋体" pitchFamily="2" charset="-122"/>
              <a:ea typeface="宋体" pitchFamily="2" charset="-122"/>
            </a:rPr>
            <a:t>核查考生身份</a:t>
          </a:r>
          <a:endParaRPr lang="zh-CN" altLang="en-US" sz="2400" kern="1200" dirty="0">
            <a:latin typeface="宋体" pitchFamily="2" charset="-122"/>
            <a:ea typeface="宋体" pitchFamily="2" charset="-122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100" b="1" kern="1200" dirty="0" smtClean="0">
              <a:latin typeface="宋体" pitchFamily="2" charset="-122"/>
              <a:ea typeface="宋体" pitchFamily="2" charset="-122"/>
            </a:rPr>
            <a:t>检查考生遵纪情况</a:t>
          </a:r>
          <a:endParaRPr lang="zh-CN" altLang="en-US" sz="2100" kern="1200" dirty="0">
            <a:latin typeface="宋体" pitchFamily="2" charset="-122"/>
            <a:ea typeface="宋体" pitchFamily="2" charset="-122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100" b="1" kern="1200" dirty="0" smtClean="0">
              <a:latin typeface="宋体" pitchFamily="2" charset="-122"/>
              <a:ea typeface="宋体" pitchFamily="2" charset="-122"/>
            </a:rPr>
            <a:t>严格遵守监考纪律</a:t>
          </a:r>
          <a:endParaRPr lang="zh-CN" altLang="en-US" sz="2100" kern="1200" dirty="0">
            <a:latin typeface="宋体" pitchFamily="2" charset="-122"/>
            <a:ea typeface="宋体" pitchFamily="2" charset="-122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CN" altLang="en-US" sz="2100" kern="1200" dirty="0">
            <a:latin typeface="宋体" pitchFamily="2" charset="-122"/>
            <a:ea typeface="宋体" pitchFamily="2" charset="-122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CN" altLang="en-US" sz="2100" kern="1200" dirty="0"/>
        </a:p>
      </dsp:txBody>
      <dsp:txXfrm>
        <a:off x="3240707" y="777886"/>
        <a:ext cx="1655660" cy="3468180"/>
      </dsp:txXfrm>
    </dsp:sp>
    <dsp:sp modelId="{8CBEAA42-2D1F-4088-A5FF-22A4400ED419}">
      <dsp:nvSpPr>
        <dsp:cNvPr id="0" name=""/>
        <dsp:cNvSpPr/>
      </dsp:nvSpPr>
      <dsp:spPr>
        <a:xfrm>
          <a:off x="4854275" y="155709"/>
          <a:ext cx="565212" cy="43786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800" kern="1200"/>
        </a:p>
      </dsp:txBody>
      <dsp:txXfrm>
        <a:off x="4854275" y="243281"/>
        <a:ext cx="433854" cy="262716"/>
      </dsp:txXfrm>
    </dsp:sp>
    <dsp:sp modelId="{A6D6B7F6-6467-4A8B-AF69-AB4E63D76E2B}">
      <dsp:nvSpPr>
        <dsp:cNvPr id="0" name=""/>
        <dsp:cNvSpPr/>
      </dsp:nvSpPr>
      <dsp:spPr>
        <a:xfrm>
          <a:off x="5654104" y="22903"/>
          <a:ext cx="1758680" cy="26783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b="1" kern="1200" dirty="0" smtClean="0"/>
            <a:t>考后</a:t>
          </a:r>
          <a:endParaRPr lang="zh-CN" altLang="en-US" sz="3200" b="1" kern="1200" dirty="0"/>
        </a:p>
      </dsp:txBody>
      <dsp:txXfrm>
        <a:off x="5654104" y="22903"/>
        <a:ext cx="1758680" cy="703472"/>
      </dsp:txXfrm>
    </dsp:sp>
    <dsp:sp modelId="{78CD1F12-33C1-499C-9C91-FF968C07A0A9}">
      <dsp:nvSpPr>
        <dsp:cNvPr id="0" name=""/>
        <dsp:cNvSpPr/>
      </dsp:nvSpPr>
      <dsp:spPr>
        <a:xfrm>
          <a:off x="6014315" y="726376"/>
          <a:ext cx="1758680" cy="3571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b="1" kern="1200" dirty="0" smtClean="0">
              <a:latin typeface="宋体" pitchFamily="2" charset="-122"/>
              <a:ea typeface="宋体" pitchFamily="2" charset="-122"/>
            </a:rPr>
            <a:t>收卷清点</a:t>
          </a:r>
          <a:endParaRPr lang="zh-CN" altLang="en-US" sz="2400" kern="1200" dirty="0">
            <a:latin typeface="宋体" pitchFamily="2" charset="-122"/>
            <a:ea typeface="宋体" pitchFamily="2" charset="-122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b="1" kern="1200" dirty="0" smtClean="0">
              <a:latin typeface="宋体" pitchFamily="2" charset="-122"/>
              <a:ea typeface="宋体" pitchFamily="2" charset="-122"/>
            </a:rPr>
            <a:t>签名交卷</a:t>
          </a:r>
          <a:endParaRPr lang="zh-CN" altLang="en-US" sz="2400" kern="1200" dirty="0">
            <a:latin typeface="宋体" pitchFamily="2" charset="-122"/>
            <a:ea typeface="宋体" pitchFamily="2" charset="-122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CN" alt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CN" alt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CN" alt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CN" altLang="en-US" sz="2100" kern="1200"/>
        </a:p>
      </dsp:txBody>
      <dsp:txXfrm>
        <a:off x="6065825" y="777886"/>
        <a:ext cx="1655660" cy="34681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1F3526B-090C-4DA2-9583-7F23751DCDA0}" type="datetimeFigureOut">
              <a:rPr lang="zh-CN" altLang="en-US" smtClean="0"/>
              <a:t>2017/6/13</a:t>
            </a:fld>
            <a:endParaRPr lang="zh-CN" alt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3762246-F4FD-4A73-8956-B36CD3F6BFF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3526B-090C-4DA2-9583-7F23751DCDA0}" type="datetimeFigureOut">
              <a:rPr lang="zh-CN" altLang="en-US" smtClean="0"/>
              <a:t>2017/6/13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62246-F4FD-4A73-8956-B36CD3F6BF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3526B-090C-4DA2-9583-7F23751DCDA0}" type="datetimeFigureOut">
              <a:rPr lang="zh-CN" altLang="en-US" smtClean="0"/>
              <a:t>2017/6/13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62246-F4FD-4A73-8956-B36CD3F6BF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3526B-090C-4DA2-9583-7F23751DCDA0}" type="datetimeFigureOut">
              <a:rPr lang="zh-CN" altLang="en-US" smtClean="0"/>
              <a:t>2017/6/13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62246-F4FD-4A73-8956-B36CD3F6BF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3526B-090C-4DA2-9583-7F23751DCDA0}" type="datetimeFigureOut">
              <a:rPr lang="zh-CN" altLang="en-US" smtClean="0"/>
              <a:t>2017/6/13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62246-F4FD-4A73-8956-B36CD3F6BF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3526B-090C-4DA2-9583-7F23751DCDA0}" type="datetimeFigureOut">
              <a:rPr lang="zh-CN" altLang="en-US" smtClean="0"/>
              <a:t>2017/6/13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62246-F4FD-4A73-8956-B36CD3F6BFF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3526B-090C-4DA2-9583-7F23751DCDA0}" type="datetimeFigureOut">
              <a:rPr lang="zh-CN" altLang="en-US" smtClean="0"/>
              <a:t>2017/6/13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62246-F4FD-4A73-8956-B36CD3F6BF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3526B-090C-4DA2-9583-7F23751DCDA0}" type="datetimeFigureOut">
              <a:rPr lang="zh-CN" altLang="en-US" smtClean="0"/>
              <a:t>2017/6/13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62246-F4FD-4A73-8956-B36CD3F6BF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3526B-090C-4DA2-9583-7F23751DCDA0}" type="datetimeFigureOut">
              <a:rPr lang="zh-CN" altLang="en-US" smtClean="0"/>
              <a:t>2017/6/13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62246-F4FD-4A73-8956-B36CD3F6BF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3526B-090C-4DA2-9583-7F23751DCDA0}" type="datetimeFigureOut">
              <a:rPr lang="zh-CN" altLang="en-US" smtClean="0"/>
              <a:t>2017/6/13</a:t>
            </a:fld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62246-F4FD-4A73-8956-B36CD3F6BFF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3526B-090C-4DA2-9583-7F23751DCDA0}" type="datetimeFigureOut">
              <a:rPr lang="zh-CN" altLang="en-US" smtClean="0"/>
              <a:t>2017/6/13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62246-F4FD-4A73-8956-B36CD3F6BF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1F3526B-090C-4DA2-9583-7F23751DCDA0}" type="datetimeFigureOut">
              <a:rPr lang="zh-CN" altLang="en-US" smtClean="0"/>
              <a:t>2017/6/13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3762246-F4FD-4A73-8956-B36CD3F6BF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randomBar dir="vert"/>
  </p:transition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2014&#35797;&#21367;&#20998;&#26512;.xl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400" b="1" dirty="0" smtClean="0"/>
              <a:t>监考及阅卷的规范</a:t>
            </a:r>
            <a:endParaRPr lang="zh-CN" altLang="en-US" sz="44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3200" b="1" dirty="0" smtClean="0"/>
              <a:t>杨抚生</a:t>
            </a:r>
            <a:endParaRPr lang="zh-CN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456469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zh-CN" altLang="en-US" b="1" dirty="0">
                <a:solidFill>
                  <a:srgbClr val="0070C0"/>
                </a:solidFill>
              </a:rPr>
              <a:t>二、阅卷规范</a:t>
            </a:r>
            <a:r>
              <a:rPr lang="en-US" altLang="zh-CN" b="1" dirty="0">
                <a:solidFill>
                  <a:srgbClr val="0070C0"/>
                </a:solidFill>
              </a:rPr>
              <a:t/>
            </a:r>
            <a:br>
              <a:rPr lang="en-US" altLang="zh-CN" b="1" dirty="0">
                <a:solidFill>
                  <a:srgbClr val="0070C0"/>
                </a:solidFill>
              </a:rPr>
            </a:br>
            <a:r>
              <a:rPr lang="zh-CN" altLang="en-US" b="1" dirty="0"/>
              <a:t>（一）评阅</a:t>
            </a:r>
            <a:r>
              <a:rPr lang="zh-CN" altLang="en-US" b="1" dirty="0" smtClean="0"/>
              <a:t>规范</a:t>
            </a:r>
            <a:r>
              <a:rPr lang="en-US" altLang="zh-CN" b="1" dirty="0" smtClean="0"/>
              <a:t>——</a:t>
            </a:r>
            <a:r>
              <a:rPr lang="zh-CN" altLang="en-US" b="1" dirty="0" smtClean="0">
                <a:solidFill>
                  <a:srgbClr val="7030A0"/>
                </a:solidFill>
                <a:latin typeface="宋体" pitchFamily="2" charset="-122"/>
                <a:ea typeface="宋体" pitchFamily="2" charset="-122"/>
              </a:rPr>
              <a:t>阅前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988840"/>
            <a:ext cx="8208912" cy="3843789"/>
          </a:xfrm>
        </p:spPr>
        <p:txBody>
          <a:bodyPr>
            <a:normAutofit/>
          </a:bodyPr>
          <a:lstStyle/>
          <a:p>
            <a:r>
              <a:rPr lang="zh-CN" altLang="zh-CN" sz="2800" b="1" dirty="0" smtClean="0">
                <a:latin typeface="宋体" pitchFamily="2" charset="-122"/>
                <a:ea typeface="宋体" pitchFamily="2" charset="-122"/>
              </a:rPr>
              <a:t>凡</a:t>
            </a:r>
            <a:r>
              <a:rPr lang="zh-CN" altLang="zh-CN" sz="2800" b="1" dirty="0">
                <a:latin typeface="宋体" pitchFamily="2" charset="-122"/>
                <a:ea typeface="宋体" pitchFamily="2" charset="-122"/>
              </a:rPr>
              <a:t>任课教师有</a:t>
            </a:r>
            <a:r>
              <a:rPr lang="en-US" altLang="zh-CN" sz="2800" b="1" dirty="0">
                <a:latin typeface="宋体" pitchFamily="2" charset="-122"/>
                <a:ea typeface="宋体" pitchFamily="2" charset="-122"/>
              </a:rPr>
              <a:t>2</a:t>
            </a:r>
            <a:r>
              <a:rPr lang="zh-CN" altLang="zh-CN" sz="2800" b="1" dirty="0">
                <a:latin typeface="宋体" pitchFamily="2" charset="-122"/>
                <a:ea typeface="宋体" pitchFamily="2" charset="-122"/>
              </a:rPr>
              <a:t>名及以上的考试课程，其试卷应采用分题评分、流水作业阅卷的方式进行；试卷数量很少或仅有</a:t>
            </a:r>
            <a:r>
              <a:rPr lang="en-US" altLang="zh-CN" sz="2800" b="1" dirty="0">
                <a:latin typeface="宋体" pitchFamily="2" charset="-122"/>
                <a:ea typeface="宋体" pitchFamily="2" charset="-122"/>
              </a:rPr>
              <a:t>1</a:t>
            </a:r>
            <a:r>
              <a:rPr lang="zh-CN" altLang="zh-CN" sz="2800" b="1" dirty="0">
                <a:latin typeface="宋体" pitchFamily="2" charset="-122"/>
                <a:ea typeface="宋体" pitchFamily="2" charset="-122"/>
              </a:rPr>
              <a:t>名任课教师的考试课程，在阅卷后必须有</a:t>
            </a:r>
            <a:r>
              <a:rPr lang="en-US" altLang="zh-CN" sz="2800" b="1" dirty="0">
                <a:latin typeface="宋体" pitchFamily="2" charset="-122"/>
                <a:ea typeface="宋体" pitchFamily="2" charset="-122"/>
              </a:rPr>
              <a:t>1</a:t>
            </a:r>
            <a:r>
              <a:rPr lang="zh-CN" altLang="zh-CN" sz="2800" b="1" dirty="0">
                <a:latin typeface="宋体" pitchFamily="2" charset="-122"/>
                <a:ea typeface="宋体" pitchFamily="2" charset="-122"/>
              </a:rPr>
              <a:t>名相关专业教师复核并签字。</a:t>
            </a:r>
          </a:p>
          <a:p>
            <a:r>
              <a:rPr lang="zh-CN" altLang="zh-CN" sz="2800" b="1" dirty="0">
                <a:latin typeface="宋体" pitchFamily="2" charset="-122"/>
                <a:ea typeface="宋体" pitchFamily="2" charset="-122"/>
              </a:rPr>
              <a:t>正式阅卷前，阅卷教师应首先试评一定数量的试卷。经过试评，如需要对《参考答案及评分标准》作出调整，必须提出书面的《补充意见》，报</a:t>
            </a:r>
            <a:r>
              <a:rPr lang="zh-CN" altLang="zh-CN" sz="2800" b="1" dirty="0" smtClean="0">
                <a:latin typeface="宋体" pitchFamily="2" charset="-122"/>
                <a:ea typeface="宋体" pitchFamily="2" charset="-122"/>
              </a:rPr>
              <a:t>学院考试</a:t>
            </a:r>
            <a:r>
              <a:rPr lang="zh-CN" altLang="zh-CN" sz="2800" b="1" dirty="0">
                <a:latin typeface="宋体" pitchFamily="2" charset="-122"/>
                <a:ea typeface="宋体" pitchFamily="2" charset="-122"/>
              </a:rPr>
              <a:t>工作领导</a:t>
            </a:r>
            <a:r>
              <a:rPr lang="zh-CN" altLang="zh-CN" sz="2800" b="1" dirty="0" smtClean="0">
                <a:latin typeface="宋体" pitchFamily="2" charset="-122"/>
                <a:ea typeface="宋体" pitchFamily="2" charset="-122"/>
              </a:rPr>
              <a:t>小组</a:t>
            </a:r>
            <a:r>
              <a:rPr lang="zh-CN" altLang="en-US" sz="2800" b="1" dirty="0" smtClean="0">
                <a:latin typeface="宋体" pitchFamily="2" charset="-122"/>
                <a:ea typeface="宋体" pitchFamily="2" charset="-122"/>
              </a:rPr>
              <a:t>或分管副院长</a:t>
            </a:r>
            <a:r>
              <a:rPr lang="zh-CN" altLang="zh-CN" sz="2800" b="1" dirty="0" smtClean="0">
                <a:latin typeface="宋体" pitchFamily="2" charset="-122"/>
                <a:ea typeface="宋体" pitchFamily="2" charset="-122"/>
              </a:rPr>
              <a:t>批准。</a:t>
            </a:r>
            <a:endParaRPr lang="zh-CN" altLang="en-US" sz="2800" b="1" dirty="0">
              <a:latin typeface="宋体" pitchFamily="2" charset="-122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5190783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673144"/>
          </a:xfrm>
        </p:spPr>
        <p:txBody>
          <a:bodyPr>
            <a:normAutofit fontScale="90000"/>
          </a:bodyPr>
          <a:lstStyle/>
          <a:p>
            <a:r>
              <a:rPr lang="zh-CN" altLang="en-US" b="1" dirty="0"/>
              <a:t>（一）评阅</a:t>
            </a:r>
            <a:r>
              <a:rPr lang="zh-CN" altLang="en-US" b="1" dirty="0" smtClean="0"/>
              <a:t>规范</a:t>
            </a:r>
            <a:r>
              <a:rPr lang="en-US" altLang="zh-CN" b="1" dirty="0" smtClean="0"/>
              <a:t>——</a:t>
            </a:r>
            <a:r>
              <a:rPr lang="zh-CN" altLang="en-US" b="1" dirty="0">
                <a:solidFill>
                  <a:srgbClr val="7030A0"/>
                </a:solidFill>
                <a:latin typeface="宋体" pitchFamily="2" charset="-122"/>
                <a:ea typeface="宋体" pitchFamily="2" charset="-122"/>
              </a:rPr>
              <a:t>阅中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275837"/>
          </a:xfrm>
        </p:spPr>
        <p:txBody>
          <a:bodyPr>
            <a:normAutofit/>
          </a:bodyPr>
          <a:lstStyle/>
          <a:p>
            <a:r>
              <a:rPr lang="zh-CN" altLang="zh-CN" sz="2800" b="1" dirty="0" smtClean="0">
                <a:latin typeface="宋体" pitchFamily="2" charset="-122"/>
                <a:ea typeface="宋体" pitchFamily="2" charset="-122"/>
              </a:rPr>
              <a:t>阅卷</a:t>
            </a:r>
            <a:r>
              <a:rPr lang="zh-CN" altLang="zh-CN" sz="2800" b="1" dirty="0">
                <a:latin typeface="宋体" pitchFamily="2" charset="-122"/>
                <a:ea typeface="宋体" pitchFamily="2" charset="-122"/>
              </a:rPr>
              <a:t>一律用红笔，严格按参考答案和评分标准进行阅卷，阅卷时不能使用“对号”、“错号”、“半对号”等判定标记，卷面中只标注得分。</a:t>
            </a:r>
            <a:endParaRPr lang="en-US" altLang="zh-CN" sz="2800" b="1" dirty="0" smtClean="0">
              <a:solidFill>
                <a:srgbClr val="7030A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2800" b="1" dirty="0" smtClean="0">
                <a:solidFill>
                  <a:srgbClr val="7030A0"/>
                </a:solidFill>
                <a:latin typeface="宋体" pitchFamily="2" charset="-122"/>
                <a:ea typeface="宋体" pitchFamily="2" charset="-122"/>
              </a:rPr>
              <a:t>1.</a:t>
            </a:r>
            <a:r>
              <a:rPr lang="zh-CN" altLang="zh-CN" sz="2800" b="1" dirty="0" smtClean="0">
                <a:solidFill>
                  <a:srgbClr val="7030A0"/>
                </a:solidFill>
                <a:latin typeface="宋体" pitchFamily="2" charset="-122"/>
                <a:ea typeface="宋体" pitchFamily="2" charset="-122"/>
              </a:rPr>
              <a:t>判断</a:t>
            </a:r>
            <a:r>
              <a:rPr lang="zh-CN" altLang="zh-CN" sz="2800" b="1" dirty="0">
                <a:solidFill>
                  <a:srgbClr val="7030A0"/>
                </a:solidFill>
                <a:latin typeface="宋体" pitchFamily="2" charset="-122"/>
                <a:ea typeface="宋体" pitchFamily="2" charset="-122"/>
              </a:rPr>
              <a:t>题、选择题、填空题的</a:t>
            </a:r>
            <a:r>
              <a:rPr lang="zh-CN" altLang="zh-CN" sz="2800" b="1" dirty="0" smtClean="0">
                <a:solidFill>
                  <a:srgbClr val="7030A0"/>
                </a:solidFill>
                <a:latin typeface="宋体" pitchFamily="2" charset="-122"/>
                <a:ea typeface="宋体" pitchFamily="2" charset="-122"/>
              </a:rPr>
              <a:t>批阅</a:t>
            </a:r>
            <a:endParaRPr lang="en-US" altLang="zh-CN" sz="2800" b="1" dirty="0" smtClean="0">
              <a:solidFill>
                <a:srgbClr val="7030A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zh-CN" altLang="zh-CN" sz="2800" b="1" dirty="0" smtClean="0">
                <a:latin typeface="宋体" pitchFamily="2" charset="-122"/>
                <a:ea typeface="宋体" pitchFamily="2" charset="-122"/>
              </a:rPr>
              <a:t>每小</a:t>
            </a:r>
            <a:r>
              <a:rPr lang="zh-CN" altLang="zh-CN" sz="2800" b="1" dirty="0">
                <a:latin typeface="宋体" pitchFamily="2" charset="-122"/>
                <a:ea typeface="宋体" pitchFamily="2" charset="-122"/>
              </a:rPr>
              <a:t>题正确的，在正确处标记相应得分；错误的，在错误处标记“</a:t>
            </a:r>
            <a:r>
              <a:rPr lang="en-US" altLang="zh-CN" sz="2800" b="1" dirty="0">
                <a:latin typeface="宋体" pitchFamily="2" charset="-122"/>
                <a:ea typeface="宋体" pitchFamily="2" charset="-122"/>
              </a:rPr>
              <a:t>0</a:t>
            </a:r>
            <a:r>
              <a:rPr lang="zh-CN" altLang="zh-CN" sz="2800" b="1" dirty="0">
                <a:latin typeface="宋体" pitchFamily="2" charset="-122"/>
                <a:ea typeface="宋体" pitchFamily="2" charset="-122"/>
              </a:rPr>
              <a:t>”，小题题号前不写分数，在大题得分栏填入该大题总得分</a:t>
            </a:r>
            <a:r>
              <a:rPr lang="zh-CN" altLang="zh-CN" sz="2800" b="1" dirty="0" smtClean="0">
                <a:latin typeface="宋体" pitchFamily="2" charset="-122"/>
                <a:ea typeface="宋体" pitchFamily="2" charset="-122"/>
              </a:rPr>
              <a:t>。</a:t>
            </a:r>
            <a:endParaRPr lang="en-US" altLang="zh-CN" sz="2800" b="1" dirty="0" smtClean="0">
              <a:latin typeface="宋体" pitchFamily="2" charset="-122"/>
              <a:ea typeface="宋体" pitchFamily="2" charset="-122"/>
            </a:endParaRPr>
          </a:p>
          <a:p>
            <a:endParaRPr lang="zh-CN" altLang="zh-CN" sz="2800" b="1" dirty="0">
              <a:latin typeface="宋体" pitchFamily="2" charset="-122"/>
              <a:ea typeface="宋体" pitchFamily="2" charset="-122"/>
            </a:endParaRPr>
          </a:p>
          <a:p>
            <a:endParaRPr lang="zh-CN" altLang="en-US" sz="2800" b="1" dirty="0">
              <a:solidFill>
                <a:srgbClr val="7030A0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43608" y="4869160"/>
            <a:ext cx="7416824" cy="158417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zh-CN" b="1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一、单项选择题（共</a:t>
            </a:r>
            <a:r>
              <a:rPr lang="en-US" altLang="zh-CN" b="1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15</a:t>
            </a:r>
            <a:r>
              <a:rPr lang="zh-CN" altLang="zh-CN" b="1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小题，每题</a:t>
            </a:r>
            <a:r>
              <a:rPr lang="en-US" altLang="zh-CN" b="1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 1 </a:t>
            </a:r>
            <a:r>
              <a:rPr lang="zh-CN" altLang="zh-CN" b="1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分，共计</a:t>
            </a:r>
            <a:r>
              <a:rPr lang="en-US" altLang="zh-CN" b="1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15 </a:t>
            </a:r>
            <a:r>
              <a:rPr lang="zh-CN" altLang="zh-CN" b="1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分）</a:t>
            </a:r>
          </a:p>
          <a:p>
            <a:r>
              <a:rPr lang="pt-BR" altLang="zh-CN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   1      0     1     1      1      0       0     1     1        </a:t>
            </a:r>
          </a:p>
          <a:p>
            <a:r>
              <a:rPr lang="pt-BR" altLang="zh-CN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1</a:t>
            </a:r>
            <a:r>
              <a:rPr lang="pt-BR" altLang="zh-CN" b="1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. A    2.B   3. </a:t>
            </a:r>
            <a:r>
              <a:rPr lang="en-US" altLang="zh-CN" b="1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D</a:t>
            </a:r>
            <a:r>
              <a:rPr lang="pt-BR" altLang="zh-CN" b="1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  4. </a:t>
            </a:r>
            <a:r>
              <a:rPr lang="en-US" altLang="zh-CN" b="1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C</a:t>
            </a:r>
            <a:r>
              <a:rPr lang="pt-BR" altLang="zh-CN" b="1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   5. D   6. </a:t>
            </a:r>
            <a:r>
              <a:rPr lang="en-US" altLang="zh-CN" b="1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B</a:t>
            </a:r>
            <a:r>
              <a:rPr lang="pt-BR" altLang="zh-CN" b="1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   7. </a:t>
            </a:r>
            <a:r>
              <a:rPr lang="en-US" altLang="zh-CN" b="1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C</a:t>
            </a:r>
            <a:r>
              <a:rPr lang="pt-BR" altLang="zh-CN" b="1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   8. </a:t>
            </a:r>
            <a:r>
              <a:rPr lang="en-US" altLang="zh-CN" b="1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B</a:t>
            </a:r>
            <a:r>
              <a:rPr lang="pt-BR" altLang="zh-CN" b="1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   9.</a:t>
            </a:r>
            <a:r>
              <a:rPr lang="en-US" altLang="zh-CN" b="1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 D</a:t>
            </a:r>
            <a:r>
              <a:rPr lang="pt-BR" altLang="zh-CN" b="1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   </a:t>
            </a:r>
            <a:r>
              <a:rPr lang="zh-CN" altLang="zh-CN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二</a:t>
            </a:r>
            <a:r>
              <a:rPr lang="zh-CN" altLang="zh-CN" b="1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、多</a:t>
            </a:r>
            <a:r>
              <a:rPr lang="zh-CN" altLang="zh-CN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选题（共</a:t>
            </a:r>
            <a:r>
              <a:rPr lang="en-US" altLang="zh-CN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5</a:t>
            </a:r>
            <a:r>
              <a:rPr lang="zh-CN" altLang="zh-CN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小题，每题</a:t>
            </a:r>
            <a:r>
              <a:rPr lang="en-US" altLang="zh-CN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 2 </a:t>
            </a:r>
            <a:r>
              <a:rPr lang="zh-CN" altLang="zh-CN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分，共计</a:t>
            </a:r>
            <a:r>
              <a:rPr lang="en-US" altLang="zh-CN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10 </a:t>
            </a:r>
            <a:r>
              <a:rPr lang="zh-CN" altLang="zh-CN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分）</a:t>
            </a:r>
          </a:p>
          <a:p>
            <a:r>
              <a:rPr lang="en-US" altLang="zh-CN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    0         1      1          0        1</a:t>
            </a:r>
            <a:endParaRPr lang="zh-CN" altLang="zh-CN" b="1" dirty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pt-BR" altLang="zh-CN" b="1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16. ABD   17.ABC  18.AB   19. ABCD  20.ABCD   </a:t>
            </a:r>
            <a:endParaRPr lang="zh-CN" altLang="zh-CN" b="1" dirty="0">
              <a:solidFill>
                <a:schemeClr val="tx1"/>
              </a:solidFill>
              <a:latin typeface="宋体" pitchFamily="2" charset="-122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3740319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673144"/>
          </a:xfrm>
        </p:spPr>
        <p:txBody>
          <a:bodyPr>
            <a:normAutofit fontScale="90000"/>
          </a:bodyPr>
          <a:lstStyle/>
          <a:p>
            <a:r>
              <a:rPr lang="zh-CN" altLang="en-US" b="1" dirty="0"/>
              <a:t>（一）评阅</a:t>
            </a:r>
            <a:r>
              <a:rPr lang="zh-CN" altLang="en-US" b="1" dirty="0" smtClean="0"/>
              <a:t>规范</a:t>
            </a:r>
            <a:r>
              <a:rPr lang="en-US" altLang="zh-CN" b="1" dirty="0" smtClean="0"/>
              <a:t>——</a:t>
            </a:r>
            <a:r>
              <a:rPr lang="zh-CN" altLang="en-US" b="1" dirty="0">
                <a:solidFill>
                  <a:srgbClr val="7030A0"/>
                </a:solidFill>
                <a:latin typeface="宋体" pitchFamily="2" charset="-122"/>
                <a:ea typeface="宋体" pitchFamily="2" charset="-122"/>
              </a:rPr>
              <a:t>阅中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275837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sz="3000" b="1" dirty="0" smtClean="0">
                <a:solidFill>
                  <a:srgbClr val="7030A0"/>
                </a:solidFill>
                <a:latin typeface="宋体" pitchFamily="2" charset="-122"/>
                <a:ea typeface="宋体" pitchFamily="2" charset="-122"/>
              </a:rPr>
              <a:t>2.</a:t>
            </a:r>
            <a:r>
              <a:rPr lang="zh-CN" altLang="zh-CN" sz="3000" b="1" dirty="0" smtClean="0">
                <a:solidFill>
                  <a:srgbClr val="7030A0"/>
                </a:solidFill>
                <a:latin typeface="宋体" pitchFamily="2" charset="-122"/>
                <a:ea typeface="宋体" pitchFamily="2" charset="-122"/>
              </a:rPr>
              <a:t>名词</a:t>
            </a:r>
            <a:r>
              <a:rPr lang="zh-CN" altLang="zh-CN" sz="3000" b="1" dirty="0">
                <a:solidFill>
                  <a:srgbClr val="7030A0"/>
                </a:solidFill>
                <a:latin typeface="宋体" pitchFamily="2" charset="-122"/>
                <a:ea typeface="宋体" pitchFamily="2" charset="-122"/>
              </a:rPr>
              <a:t>解释、简答题、论述题、计算题、业务题、案例题等主观题的批阅</a:t>
            </a:r>
          </a:p>
          <a:p>
            <a:r>
              <a:rPr lang="zh-CN" altLang="zh-CN" sz="3000" b="1" dirty="0" smtClean="0">
                <a:latin typeface="宋体" pitchFamily="2" charset="-122"/>
                <a:ea typeface="宋体" pitchFamily="2" charset="-122"/>
              </a:rPr>
              <a:t>根据</a:t>
            </a:r>
            <a:r>
              <a:rPr lang="zh-CN" altLang="zh-CN" sz="3000" b="1" dirty="0">
                <a:latin typeface="宋体" pitchFamily="2" charset="-122"/>
                <a:ea typeface="宋体" pitchFamily="2" charset="-122"/>
              </a:rPr>
              <a:t>参考答案给出要点分，在要点处标记对应得分，只需给出要点分（如，</a:t>
            </a:r>
            <a:r>
              <a:rPr lang="en-US" altLang="zh-CN" sz="3000" b="1" dirty="0">
                <a:latin typeface="宋体" pitchFamily="2" charset="-122"/>
                <a:ea typeface="宋体" pitchFamily="2" charset="-122"/>
              </a:rPr>
              <a:t>1</a:t>
            </a:r>
            <a:r>
              <a:rPr lang="zh-CN" altLang="zh-CN" sz="3000" b="1" dirty="0">
                <a:latin typeface="宋体" pitchFamily="2" charset="-122"/>
                <a:ea typeface="宋体" pitchFamily="2" charset="-122"/>
              </a:rPr>
              <a:t>、</a:t>
            </a:r>
            <a:r>
              <a:rPr lang="en-US" altLang="zh-CN" sz="3000" b="1" dirty="0">
                <a:latin typeface="宋体" pitchFamily="2" charset="-122"/>
                <a:ea typeface="宋体" pitchFamily="2" charset="-122"/>
              </a:rPr>
              <a:t>2,</a:t>
            </a:r>
            <a:r>
              <a:rPr lang="zh-CN" altLang="zh-CN" sz="3000" b="1" dirty="0">
                <a:latin typeface="宋体" pitchFamily="2" charset="-122"/>
                <a:ea typeface="宋体" pitchFamily="2" charset="-122"/>
              </a:rPr>
              <a:t>不用带“</a:t>
            </a:r>
            <a:r>
              <a:rPr lang="en-US" altLang="zh-CN" sz="3000" b="1" dirty="0">
                <a:latin typeface="宋体" pitchFamily="2" charset="-122"/>
                <a:ea typeface="宋体" pitchFamily="2" charset="-122"/>
              </a:rPr>
              <a:t>+</a:t>
            </a:r>
            <a:r>
              <a:rPr lang="zh-CN" altLang="zh-CN" sz="3000" b="1" dirty="0">
                <a:latin typeface="宋体" pitchFamily="2" charset="-122"/>
                <a:ea typeface="宋体" pitchFamily="2" charset="-122"/>
              </a:rPr>
              <a:t>”号），置于每个要点之后。</a:t>
            </a:r>
          </a:p>
          <a:p>
            <a:r>
              <a:rPr lang="zh-CN" altLang="zh-CN" sz="3000" b="1" dirty="0" smtClean="0">
                <a:latin typeface="宋体" pitchFamily="2" charset="-122"/>
                <a:ea typeface="宋体" pitchFamily="2" charset="-122"/>
              </a:rPr>
              <a:t>计算</a:t>
            </a:r>
            <a:r>
              <a:rPr lang="zh-CN" altLang="zh-CN" sz="3000" b="1" dirty="0">
                <a:latin typeface="宋体" pitchFamily="2" charset="-122"/>
                <a:ea typeface="宋体" pitchFamily="2" charset="-122"/>
              </a:rPr>
              <a:t>每小题题头分</a:t>
            </a:r>
            <a:r>
              <a:rPr lang="en-US" altLang="zh-CN" sz="3000" b="1" dirty="0">
                <a:latin typeface="宋体" pitchFamily="2" charset="-122"/>
                <a:ea typeface="宋体" pitchFamily="2" charset="-122"/>
              </a:rPr>
              <a:t>,</a:t>
            </a:r>
            <a:r>
              <a:rPr lang="zh-CN" altLang="zh-CN" sz="3000" b="1" dirty="0">
                <a:latin typeface="宋体" pitchFamily="2" charset="-122"/>
                <a:ea typeface="宋体" pitchFamily="2" charset="-122"/>
              </a:rPr>
              <a:t>置于小题题号前，小题题头分等于该小题要点分之和。</a:t>
            </a:r>
          </a:p>
          <a:p>
            <a:r>
              <a:rPr lang="zh-CN" altLang="zh-CN" sz="3000" b="1" dirty="0" smtClean="0">
                <a:latin typeface="宋体" pitchFamily="2" charset="-122"/>
                <a:ea typeface="宋体" pitchFamily="2" charset="-122"/>
              </a:rPr>
              <a:t>将</a:t>
            </a:r>
            <a:r>
              <a:rPr lang="zh-CN" altLang="zh-CN" sz="3000" b="1" dirty="0">
                <a:latin typeface="宋体" pitchFamily="2" charset="-122"/>
                <a:ea typeface="宋体" pitchFamily="2" charset="-122"/>
              </a:rPr>
              <a:t>该大题各小题题头分之和即大题分填入该大题得分栏内。</a:t>
            </a:r>
          </a:p>
          <a:p>
            <a:r>
              <a:rPr lang="zh-CN" altLang="zh-CN" sz="3000" b="1" dirty="0" smtClean="0">
                <a:latin typeface="宋体" pitchFamily="2" charset="-122"/>
                <a:ea typeface="宋体" pitchFamily="2" charset="-122"/>
              </a:rPr>
              <a:t>不</a:t>
            </a:r>
            <a:r>
              <a:rPr lang="zh-CN" altLang="zh-CN" sz="3000" b="1" dirty="0">
                <a:latin typeface="宋体" pitchFamily="2" charset="-122"/>
                <a:ea typeface="宋体" pitchFamily="2" charset="-122"/>
              </a:rPr>
              <a:t>正确的答案要标</a:t>
            </a:r>
            <a:r>
              <a:rPr lang="en-US" altLang="zh-CN" sz="3000" b="1" dirty="0">
                <a:latin typeface="宋体" pitchFamily="2" charset="-122"/>
                <a:ea typeface="宋体" pitchFamily="2" charset="-122"/>
              </a:rPr>
              <a:t>0</a:t>
            </a:r>
            <a:r>
              <a:rPr lang="zh-CN" altLang="zh-CN" sz="3000" b="1" dirty="0">
                <a:latin typeface="宋体" pitchFamily="2" charset="-122"/>
                <a:ea typeface="宋体" pitchFamily="2" charset="-122"/>
              </a:rPr>
              <a:t>分</a:t>
            </a:r>
            <a:r>
              <a:rPr lang="en-US" altLang="zh-CN" sz="3000" b="1" dirty="0">
                <a:latin typeface="宋体" pitchFamily="2" charset="-122"/>
                <a:ea typeface="宋体" pitchFamily="2" charset="-122"/>
              </a:rPr>
              <a:t>,</a:t>
            </a:r>
            <a:r>
              <a:rPr lang="zh-CN" altLang="zh-CN" sz="3000" b="1" dirty="0">
                <a:latin typeface="宋体" pitchFamily="2" charset="-122"/>
                <a:ea typeface="宋体" pitchFamily="2" charset="-122"/>
              </a:rPr>
              <a:t>并按要点分、小题分、大题分的记录标准置于相应的位置。</a:t>
            </a:r>
          </a:p>
          <a:p>
            <a:endParaRPr lang="zh-CN" altLang="zh-CN" sz="2800" b="1" dirty="0">
              <a:latin typeface="宋体" pitchFamily="2" charset="-122"/>
              <a:ea typeface="宋体" pitchFamily="2" charset="-122"/>
            </a:endParaRPr>
          </a:p>
          <a:p>
            <a:endParaRPr lang="zh-CN" altLang="en-US" sz="2800" b="1" dirty="0">
              <a:solidFill>
                <a:srgbClr val="7030A0"/>
              </a:solidFill>
              <a:latin typeface="宋体" pitchFamily="2" charset="-122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0532742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673144"/>
          </a:xfrm>
        </p:spPr>
        <p:txBody>
          <a:bodyPr>
            <a:normAutofit fontScale="90000"/>
          </a:bodyPr>
          <a:lstStyle/>
          <a:p>
            <a:r>
              <a:rPr lang="zh-CN" altLang="en-US" b="1" dirty="0"/>
              <a:t>（一）评阅</a:t>
            </a:r>
            <a:r>
              <a:rPr lang="zh-CN" altLang="en-US" b="1" dirty="0" smtClean="0"/>
              <a:t>规范</a:t>
            </a:r>
            <a:r>
              <a:rPr lang="en-US" altLang="zh-CN" b="1" dirty="0" smtClean="0"/>
              <a:t>——</a:t>
            </a:r>
            <a:r>
              <a:rPr lang="zh-CN" altLang="en-US" b="1" dirty="0">
                <a:solidFill>
                  <a:srgbClr val="7030A0"/>
                </a:solidFill>
                <a:latin typeface="宋体" pitchFamily="2" charset="-122"/>
                <a:ea typeface="宋体" pitchFamily="2" charset="-122"/>
              </a:rPr>
              <a:t>阅中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275837"/>
          </a:xfrm>
        </p:spPr>
        <p:txBody>
          <a:bodyPr>
            <a:normAutofit/>
          </a:bodyPr>
          <a:lstStyle/>
          <a:p>
            <a:r>
              <a:rPr lang="zh-CN" altLang="zh-CN" sz="2800" b="1" dirty="0">
                <a:latin typeface="宋体" pitchFamily="2" charset="-122"/>
                <a:ea typeface="宋体" pitchFamily="2" charset="-122"/>
              </a:rPr>
              <a:t>试卷卷首分，应填写在卷首分框内、每个大题分应同试卷卷面大题分完全一致，总得分应等于各个大题得分之和；总得分一律四舍五入，不保留小数。</a:t>
            </a:r>
          </a:p>
          <a:p>
            <a:r>
              <a:rPr lang="zh-CN" altLang="zh-CN" sz="2800" b="1" dirty="0" smtClean="0">
                <a:latin typeface="宋体" pitchFamily="2" charset="-122"/>
                <a:ea typeface="宋体" pitchFamily="2" charset="-122"/>
              </a:rPr>
              <a:t>改正</a:t>
            </a:r>
            <a:r>
              <a:rPr lang="zh-CN" altLang="zh-CN" sz="2800" b="1" dirty="0">
                <a:latin typeface="宋体" pitchFamily="2" charset="-122"/>
                <a:ea typeface="宋体" pitchFamily="2" charset="-122"/>
              </a:rPr>
              <a:t>分数时</a:t>
            </a:r>
            <a:r>
              <a:rPr lang="en-US" altLang="zh-CN" sz="2800" b="1" dirty="0">
                <a:latin typeface="宋体" pitchFamily="2" charset="-122"/>
                <a:ea typeface="宋体" pitchFamily="2" charset="-122"/>
              </a:rPr>
              <a:t>,</a:t>
            </a:r>
            <a:r>
              <a:rPr lang="zh-CN" altLang="zh-CN" sz="2800" b="1" dirty="0">
                <a:latin typeface="宋体" pitchFamily="2" charset="-122"/>
                <a:ea typeface="宋体" pitchFamily="2" charset="-122"/>
              </a:rPr>
              <a:t>不要在原错误分数上直接改正，要用单横线划掉原错误分数，在旁边写上改正后的分数并签名</a:t>
            </a:r>
            <a:r>
              <a:rPr lang="zh-CN" altLang="zh-CN" sz="2800" b="1" dirty="0" smtClean="0">
                <a:latin typeface="宋体" pitchFamily="2" charset="-122"/>
                <a:ea typeface="宋体" pitchFamily="2" charset="-122"/>
              </a:rPr>
              <a:t>。</a:t>
            </a:r>
            <a:r>
              <a:rPr lang="zh-CN" altLang="en-US" sz="2800" b="1" dirty="0" smtClean="0">
                <a:latin typeface="宋体" pitchFamily="2" charset="-122"/>
                <a:ea typeface="宋体" pitchFamily="2" charset="-122"/>
              </a:rPr>
              <a:t>（</a:t>
            </a:r>
            <a:r>
              <a:rPr lang="en-US" altLang="zh-CN" sz="2800" b="1" dirty="0" smtClean="0">
                <a:latin typeface="宋体" pitchFamily="2" charset="-122"/>
                <a:ea typeface="宋体" pitchFamily="2" charset="-122"/>
              </a:rPr>
              <a:t>8 7</a:t>
            </a:r>
            <a:r>
              <a:rPr lang="zh-CN" altLang="en-US" sz="2800" b="1" dirty="0" smtClean="0">
                <a:latin typeface="宋体" pitchFamily="2" charset="-122"/>
                <a:ea typeface="宋体" pitchFamily="2" charset="-122"/>
              </a:rPr>
              <a:t>）</a:t>
            </a:r>
            <a:endParaRPr lang="zh-CN" altLang="zh-CN" sz="2800" b="1" dirty="0">
              <a:latin typeface="宋体" pitchFamily="2" charset="-122"/>
              <a:ea typeface="宋体" pitchFamily="2" charset="-122"/>
            </a:endParaRPr>
          </a:p>
          <a:p>
            <a:endParaRPr lang="zh-CN" altLang="en-US" sz="2800" b="1" dirty="0">
              <a:solidFill>
                <a:srgbClr val="7030A0"/>
              </a:solidFill>
              <a:latin typeface="宋体" pitchFamily="2" charset="-122"/>
              <a:ea typeface="宋体" pitchFamily="2" charset="-122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987824" y="4507786"/>
            <a:ext cx="3600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04568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673144"/>
          </a:xfrm>
        </p:spPr>
        <p:txBody>
          <a:bodyPr>
            <a:normAutofit fontScale="90000"/>
          </a:bodyPr>
          <a:lstStyle/>
          <a:p>
            <a:r>
              <a:rPr lang="zh-CN" altLang="en-US" b="1" dirty="0"/>
              <a:t>（一）评阅</a:t>
            </a:r>
            <a:r>
              <a:rPr lang="zh-CN" altLang="en-US" b="1" dirty="0" smtClean="0"/>
              <a:t>规范</a:t>
            </a:r>
            <a:r>
              <a:rPr lang="en-US" altLang="zh-CN" b="1" dirty="0" smtClean="0"/>
              <a:t>——</a:t>
            </a:r>
            <a:r>
              <a:rPr lang="zh-CN" altLang="en-US" b="1" dirty="0" smtClean="0">
                <a:solidFill>
                  <a:srgbClr val="7030A0"/>
                </a:solidFill>
                <a:latin typeface="宋体" pitchFamily="2" charset="-122"/>
                <a:ea typeface="宋体" pitchFamily="2" charset="-122"/>
              </a:rPr>
              <a:t>阅后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412776"/>
            <a:ext cx="8352928" cy="4419853"/>
          </a:xfrm>
        </p:spPr>
        <p:txBody>
          <a:bodyPr>
            <a:normAutofit fontScale="92500" lnSpcReduction="20000"/>
          </a:bodyPr>
          <a:lstStyle/>
          <a:p>
            <a:r>
              <a:rPr lang="zh-CN" altLang="zh-CN" sz="2800" b="1" dirty="0" smtClean="0">
                <a:latin typeface="宋体" pitchFamily="2" charset="-122"/>
                <a:ea typeface="宋体" pitchFamily="2" charset="-122"/>
              </a:rPr>
              <a:t>试卷</a:t>
            </a:r>
            <a:r>
              <a:rPr lang="zh-CN" altLang="zh-CN" sz="2800" b="1" dirty="0">
                <a:latin typeface="宋体" pitchFamily="2" charset="-122"/>
                <a:ea typeface="宋体" pitchFamily="2" charset="-122"/>
              </a:rPr>
              <a:t>阅卷结束后，任课教师负责在教务管理系统上网登录学生成绩</a:t>
            </a:r>
            <a:r>
              <a:rPr lang="zh-CN" altLang="zh-CN" sz="2800" b="1" dirty="0" smtClean="0">
                <a:latin typeface="宋体" pitchFamily="2" charset="-122"/>
                <a:ea typeface="宋体" pitchFamily="2" charset="-122"/>
              </a:rPr>
              <a:t>。每</a:t>
            </a:r>
            <a:r>
              <a:rPr lang="zh-CN" altLang="zh-CN" sz="2800" b="1" dirty="0">
                <a:latin typeface="宋体" pitchFamily="2" charset="-122"/>
                <a:ea typeface="宋体" pitchFamily="2" charset="-122"/>
              </a:rPr>
              <a:t>门考试课程的任课教师都要对试卷进行分析，并</a:t>
            </a:r>
            <a:r>
              <a:rPr lang="zh-CN" altLang="zh-CN" sz="2800" b="1" u="sng" dirty="0">
                <a:latin typeface="宋体" pitchFamily="2" charset="-122"/>
                <a:ea typeface="宋体" pitchFamily="2" charset="-122"/>
              </a:rPr>
              <a:t>按班级</a:t>
            </a:r>
            <a:r>
              <a:rPr lang="zh-CN" altLang="zh-CN" sz="2800" b="1" dirty="0">
                <a:latin typeface="宋体" pitchFamily="2" charset="-122"/>
                <a:ea typeface="宋体" pitchFamily="2" charset="-122"/>
              </a:rPr>
              <a:t>填写《考试情况分析表》，分析内容主要包括：</a:t>
            </a:r>
          </a:p>
          <a:p>
            <a:r>
              <a:rPr lang="en-US" altLang="zh-CN" sz="2800" b="1" dirty="0">
                <a:latin typeface="宋体" pitchFamily="2" charset="-122"/>
                <a:ea typeface="宋体" pitchFamily="2" charset="-122"/>
              </a:rPr>
              <a:t>1</a:t>
            </a:r>
            <a:r>
              <a:rPr lang="zh-CN" altLang="zh-CN" sz="2800" b="1" dirty="0">
                <a:latin typeface="宋体" pitchFamily="2" charset="-122"/>
                <a:ea typeface="宋体" pitchFamily="2" charset="-122"/>
              </a:rPr>
              <a:t>．对照命题要求，总体评价试卷的质量；</a:t>
            </a:r>
          </a:p>
          <a:p>
            <a:r>
              <a:rPr lang="en-US" altLang="zh-CN" sz="2800" b="1" dirty="0">
                <a:latin typeface="宋体" pitchFamily="2" charset="-122"/>
                <a:ea typeface="宋体" pitchFamily="2" charset="-122"/>
              </a:rPr>
              <a:t>2</a:t>
            </a:r>
            <a:r>
              <a:rPr lang="zh-CN" altLang="zh-CN" sz="2800" b="1" dirty="0">
                <a:latin typeface="宋体" pitchFamily="2" charset="-122"/>
                <a:ea typeface="宋体" pitchFamily="2" charset="-122"/>
              </a:rPr>
              <a:t>．按</a:t>
            </a:r>
            <a:r>
              <a:rPr lang="zh-CN" altLang="zh-CN" sz="2800" b="1" dirty="0" smtClean="0">
                <a:latin typeface="宋体" pitchFamily="2" charset="-122"/>
                <a:ea typeface="宋体" pitchFamily="2" charset="-122"/>
              </a:rPr>
              <a:t>五段统计</a:t>
            </a:r>
            <a:r>
              <a:rPr lang="zh-CN" altLang="zh-CN" sz="2800" b="1" dirty="0">
                <a:latin typeface="宋体" pitchFamily="2" charset="-122"/>
                <a:ea typeface="宋体" pitchFamily="2" charset="-122"/>
              </a:rPr>
              <a:t>各类成绩人数分布情况；</a:t>
            </a:r>
          </a:p>
          <a:p>
            <a:r>
              <a:rPr lang="en-US" altLang="zh-CN" sz="2800" b="1" dirty="0"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zh-CN" sz="2800" b="1" dirty="0">
                <a:latin typeface="宋体" pitchFamily="2" charset="-122"/>
                <a:ea typeface="宋体" pitchFamily="2" charset="-122"/>
              </a:rPr>
              <a:t>．</a:t>
            </a:r>
            <a:r>
              <a:rPr lang="zh-CN" altLang="zh-CN" sz="2800" b="1" dirty="0" smtClean="0">
                <a:latin typeface="宋体" pitchFamily="2" charset="-122"/>
                <a:ea typeface="宋体" pitchFamily="2" charset="-122"/>
              </a:rPr>
              <a:t>对</a:t>
            </a:r>
            <a:r>
              <a:rPr lang="zh-CN" altLang="en-US" sz="2800" b="1" dirty="0">
                <a:latin typeface="宋体" pitchFamily="2" charset="-122"/>
                <a:ea typeface="宋体" pitchFamily="2" charset="-122"/>
              </a:rPr>
              <a:t>试卷中学生回答好的</a:t>
            </a:r>
            <a:r>
              <a:rPr lang="zh-CN" altLang="en-US" sz="2800" b="1" dirty="0" smtClean="0">
                <a:latin typeface="宋体" pitchFamily="2" charset="-122"/>
                <a:ea typeface="宋体" pitchFamily="2" charset="-122"/>
              </a:rPr>
              <a:t>题目</a:t>
            </a:r>
            <a:r>
              <a:rPr lang="zh-CN" altLang="zh-CN" sz="2800" b="1" dirty="0" smtClean="0">
                <a:latin typeface="宋体" pitchFamily="2" charset="-122"/>
                <a:ea typeface="宋体" pitchFamily="2" charset="-122"/>
              </a:rPr>
              <a:t>和</a:t>
            </a:r>
            <a:r>
              <a:rPr lang="zh-CN" altLang="en-US" sz="2800" b="1" dirty="0" smtClean="0">
                <a:latin typeface="宋体" pitchFamily="2" charset="-122"/>
                <a:ea typeface="宋体" pitchFamily="2" charset="-122"/>
              </a:rPr>
              <a:t>回答</a:t>
            </a:r>
            <a:r>
              <a:rPr lang="zh-CN" altLang="zh-CN" sz="2800" b="1" dirty="0" smtClean="0">
                <a:latin typeface="宋体" pitchFamily="2" charset="-122"/>
                <a:ea typeface="宋体" pitchFamily="2" charset="-122"/>
              </a:rPr>
              <a:t>差</a:t>
            </a:r>
            <a:r>
              <a:rPr lang="zh-CN" altLang="en-US" sz="2800" b="1" dirty="0" smtClean="0">
                <a:latin typeface="宋体" pitchFamily="2" charset="-122"/>
                <a:ea typeface="宋体" pitchFamily="2" charset="-122"/>
              </a:rPr>
              <a:t>题目</a:t>
            </a:r>
            <a:r>
              <a:rPr lang="zh-CN" altLang="zh-CN" sz="2800" b="1" dirty="0" smtClean="0">
                <a:latin typeface="宋体" pitchFamily="2" charset="-122"/>
                <a:ea typeface="宋体" pitchFamily="2" charset="-122"/>
              </a:rPr>
              <a:t>情况</a:t>
            </a:r>
            <a:r>
              <a:rPr lang="zh-CN" altLang="zh-CN" sz="2800" b="1" dirty="0">
                <a:latin typeface="宋体" pitchFamily="2" charset="-122"/>
                <a:ea typeface="宋体" pitchFamily="2" charset="-122"/>
              </a:rPr>
              <a:t>进行比较分析和说明；</a:t>
            </a:r>
          </a:p>
          <a:p>
            <a:r>
              <a:rPr lang="en-US" altLang="zh-CN" sz="2800" b="1" dirty="0">
                <a:latin typeface="宋体" pitchFamily="2" charset="-122"/>
                <a:ea typeface="宋体" pitchFamily="2" charset="-122"/>
              </a:rPr>
              <a:t>4</a:t>
            </a:r>
            <a:r>
              <a:rPr lang="zh-CN" altLang="zh-CN" sz="2800" b="1" dirty="0">
                <a:latin typeface="宋体" pitchFamily="2" charset="-122"/>
                <a:ea typeface="宋体" pitchFamily="2" charset="-122"/>
              </a:rPr>
              <a:t>．出现异常情况（卷面成绩均分过高或过低、不及格率过高、实考时间过短等）</a:t>
            </a:r>
            <a:r>
              <a:rPr lang="zh-CN" altLang="zh-CN" sz="2800" b="1" dirty="0" smtClean="0">
                <a:latin typeface="宋体" pitchFamily="2" charset="-122"/>
                <a:ea typeface="宋体" pitchFamily="2" charset="-122"/>
              </a:rPr>
              <a:t>的</a:t>
            </a:r>
            <a:r>
              <a:rPr lang="zh-CN" altLang="zh-CN" sz="2800" b="1" dirty="0">
                <a:latin typeface="宋体" pitchFamily="2" charset="-122"/>
                <a:ea typeface="宋体" pitchFamily="2" charset="-122"/>
              </a:rPr>
              <a:t>做出令人信服的情况说明和分析论据。</a:t>
            </a:r>
            <a:endParaRPr lang="en-US" altLang="zh-CN" sz="2800" b="1" dirty="0"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2800" b="1" dirty="0" smtClean="0">
                <a:latin typeface="宋体" pitchFamily="2" charset="-122"/>
                <a:ea typeface="宋体" pitchFamily="2" charset="-122"/>
              </a:rPr>
              <a:t>5</a:t>
            </a:r>
            <a:r>
              <a:rPr lang="zh-CN" altLang="zh-CN" sz="2800" b="1" dirty="0">
                <a:latin typeface="宋体" pitchFamily="2" charset="-122"/>
                <a:ea typeface="宋体" pitchFamily="2" charset="-122"/>
              </a:rPr>
              <a:t>．针对异常情况的改进措施。</a:t>
            </a:r>
          </a:p>
          <a:p>
            <a:endParaRPr lang="zh-CN" altLang="en-US" sz="2800" b="1" dirty="0">
              <a:solidFill>
                <a:srgbClr val="7030A0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7164288" y="2792663"/>
            <a:ext cx="1214446" cy="6429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solidFill>
                  <a:schemeClr val="tx1"/>
                </a:solidFill>
                <a:hlinkClick r:id="rId2" action="ppaction://hlinkfile"/>
              </a:rPr>
              <a:t>样式</a:t>
            </a:r>
            <a:endParaRPr lang="zh-CN" alt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9893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b="1" dirty="0"/>
              <a:t>（二）总评成绩的构成比例</a:t>
            </a:r>
            <a:r>
              <a:rPr lang="zh-CN" altLang="en-US" b="1" dirty="0" smtClean="0"/>
              <a:t>要求</a:t>
            </a:r>
            <a:endParaRPr lang="zh-CN" altLang="en-US" sz="4000" b="1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7584110"/>
              </p:ext>
            </p:extLst>
          </p:nvPr>
        </p:nvGraphicFramePr>
        <p:xfrm>
          <a:off x="457200" y="1935163"/>
          <a:ext cx="8229600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1" dirty="0" smtClean="0">
                          <a:solidFill>
                            <a:srgbClr val="FFFF00"/>
                          </a:solidFill>
                          <a:latin typeface="宋体" pitchFamily="2" charset="-122"/>
                          <a:ea typeface="宋体" pitchFamily="2" charset="-122"/>
                        </a:rPr>
                        <a:t>课程</a:t>
                      </a:r>
                      <a:endParaRPr lang="zh-CN" altLang="en-US" sz="3200" dirty="0">
                        <a:solidFill>
                          <a:srgbClr val="FFFF00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1" dirty="0" smtClean="0">
                          <a:solidFill>
                            <a:srgbClr val="FFFF00"/>
                          </a:solidFill>
                          <a:latin typeface="宋体" pitchFamily="2" charset="-122"/>
                          <a:ea typeface="宋体" pitchFamily="2" charset="-122"/>
                        </a:rPr>
                        <a:t>平时成绩</a:t>
                      </a:r>
                      <a:endParaRPr lang="zh-CN" altLang="en-US" sz="3200" dirty="0">
                        <a:solidFill>
                          <a:srgbClr val="FFFF00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1" dirty="0" smtClean="0">
                          <a:solidFill>
                            <a:srgbClr val="FFFF00"/>
                          </a:solidFill>
                          <a:latin typeface="宋体" pitchFamily="2" charset="-122"/>
                          <a:ea typeface="宋体" pitchFamily="2" charset="-122"/>
                        </a:rPr>
                        <a:t>期中成绩</a:t>
                      </a:r>
                      <a:endParaRPr lang="zh-CN" altLang="en-US" sz="3200" dirty="0">
                        <a:solidFill>
                          <a:srgbClr val="FFFF00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1" dirty="0" smtClean="0">
                          <a:solidFill>
                            <a:srgbClr val="FFFF00"/>
                          </a:solidFill>
                          <a:latin typeface="宋体" pitchFamily="2" charset="-122"/>
                          <a:ea typeface="宋体" pitchFamily="2" charset="-122"/>
                        </a:rPr>
                        <a:t>期末成绩</a:t>
                      </a:r>
                      <a:endParaRPr lang="zh-CN" altLang="en-US" sz="3200" dirty="0">
                        <a:solidFill>
                          <a:srgbClr val="FFFF00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3200" b="1" dirty="0" smtClean="0">
                          <a:solidFill>
                            <a:srgbClr val="0033CC"/>
                          </a:solidFill>
                          <a:latin typeface="宋体" pitchFamily="2" charset="-122"/>
                          <a:ea typeface="宋体" pitchFamily="2" charset="-122"/>
                        </a:rPr>
                        <a:t>实施期中考试的</a:t>
                      </a:r>
                      <a:endParaRPr lang="zh-CN" altLang="en-US" sz="3200" dirty="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>
                          <a:latin typeface="宋体" pitchFamily="2" charset="-122"/>
                          <a:ea typeface="宋体" pitchFamily="2" charset="-122"/>
                        </a:rPr>
                        <a:t>20-30%</a:t>
                      </a:r>
                      <a:endParaRPr lang="zh-CN" altLang="en-US" sz="3200" dirty="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>
                          <a:latin typeface="宋体" pitchFamily="2" charset="-122"/>
                          <a:ea typeface="宋体" pitchFamily="2" charset="-122"/>
                        </a:rPr>
                        <a:t>20%</a:t>
                      </a:r>
                      <a:endParaRPr lang="zh-CN" altLang="en-US" sz="3200" dirty="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>
                          <a:latin typeface="宋体" pitchFamily="2" charset="-122"/>
                          <a:ea typeface="宋体" pitchFamily="2" charset="-122"/>
                        </a:rPr>
                        <a:t>50-60%</a:t>
                      </a:r>
                      <a:endParaRPr lang="zh-CN" altLang="en-US" sz="3200" b="1" dirty="0" smtClean="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endParaRPr lang="zh-CN" altLang="en-US" sz="3200" dirty="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3200" b="1" dirty="0" smtClean="0">
                          <a:solidFill>
                            <a:srgbClr val="0033CC"/>
                          </a:solidFill>
                          <a:latin typeface="宋体" pitchFamily="2" charset="-122"/>
                          <a:ea typeface="宋体" pitchFamily="2" charset="-122"/>
                        </a:rPr>
                        <a:t>未实施期中考试的</a:t>
                      </a:r>
                      <a:endParaRPr lang="zh-CN" altLang="en-US" sz="3200" dirty="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>
                          <a:latin typeface="宋体" pitchFamily="2" charset="-122"/>
                          <a:ea typeface="宋体" pitchFamily="2" charset="-122"/>
                        </a:rPr>
                        <a:t>30-40%</a:t>
                      </a:r>
                      <a:endParaRPr lang="zh-CN" altLang="en-US" sz="3200" dirty="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smtClean="0">
                          <a:latin typeface="宋体" pitchFamily="2" charset="-122"/>
                          <a:ea typeface="宋体" pitchFamily="2" charset="-122"/>
                        </a:rPr>
                        <a:t>-</a:t>
                      </a:r>
                      <a:endParaRPr lang="zh-CN" altLang="en-US" sz="3200" dirty="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>
                          <a:latin typeface="宋体" pitchFamily="2" charset="-122"/>
                          <a:ea typeface="宋体" pitchFamily="2" charset="-122"/>
                        </a:rPr>
                        <a:t>60-70%</a:t>
                      </a:r>
                      <a:endParaRPr lang="zh-CN" altLang="en-US" sz="3200" dirty="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428596" y="4929198"/>
            <a:ext cx="8391876" cy="8572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同一门课程总评成绩的各项构成比例保持一致。</a:t>
            </a:r>
            <a:endParaRPr lang="zh-CN" altLang="en-US" sz="3200" dirty="0">
              <a:solidFill>
                <a:schemeClr val="tx1"/>
              </a:solidFill>
              <a:latin typeface="宋体" pitchFamily="2" charset="-122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321561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zh-CN" b="1" dirty="0"/>
              <a:t>平时</a:t>
            </a:r>
            <a:r>
              <a:rPr lang="zh-CN" altLang="zh-CN" b="1" dirty="0" smtClean="0"/>
              <a:t>成绩</a:t>
            </a:r>
            <a:r>
              <a:rPr lang="zh-CN" altLang="en-US" b="1" dirty="0"/>
              <a:t>的</a:t>
            </a:r>
            <a:r>
              <a:rPr lang="zh-CN" altLang="zh-CN" b="1" dirty="0" smtClean="0"/>
              <a:t>依据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2323652"/>
            <a:ext cx="7848872" cy="3508977"/>
          </a:xfrm>
        </p:spPr>
        <p:txBody>
          <a:bodyPr/>
          <a:lstStyle/>
          <a:p>
            <a:r>
              <a:rPr lang="zh-CN" altLang="zh-CN" sz="3200" b="1" dirty="0">
                <a:latin typeface="宋体" pitchFamily="2" charset="-122"/>
                <a:ea typeface="宋体" pitchFamily="2" charset="-122"/>
              </a:rPr>
              <a:t>平时成绩应有依据，主要依据有：点名</a:t>
            </a:r>
            <a:r>
              <a:rPr lang="zh-CN" altLang="zh-CN" sz="3200" b="1" dirty="0" smtClean="0">
                <a:latin typeface="宋体" pitchFamily="2" charset="-122"/>
                <a:ea typeface="宋体" pitchFamily="2" charset="-122"/>
              </a:rPr>
              <a:t>成绩</a:t>
            </a:r>
            <a:r>
              <a:rPr lang="zh-CN" altLang="en-US" sz="3200" b="1" dirty="0" smtClean="0">
                <a:latin typeface="宋体" pitchFamily="2" charset="-122"/>
                <a:ea typeface="宋体" pitchFamily="2" charset="-122"/>
              </a:rPr>
              <a:t>（考勤）</a:t>
            </a:r>
            <a:r>
              <a:rPr lang="zh-CN" altLang="zh-CN" sz="3200" b="1" dirty="0" smtClean="0">
                <a:latin typeface="宋体" pitchFamily="2" charset="-122"/>
                <a:ea typeface="宋体" pitchFamily="2" charset="-122"/>
              </a:rPr>
              <a:t>、</a:t>
            </a:r>
            <a:r>
              <a:rPr lang="zh-CN" altLang="zh-CN" sz="3200" b="1" dirty="0">
                <a:latin typeface="宋体" pitchFamily="2" charset="-122"/>
                <a:ea typeface="宋体" pitchFamily="2" charset="-122"/>
              </a:rPr>
              <a:t>作业成绩</a:t>
            </a:r>
            <a:r>
              <a:rPr lang="zh-CN" altLang="zh-CN" sz="3200" b="1" dirty="0" smtClean="0">
                <a:latin typeface="宋体" pitchFamily="2" charset="-122"/>
                <a:ea typeface="宋体" pitchFamily="2" charset="-122"/>
              </a:rPr>
              <a:t>、</a:t>
            </a:r>
            <a:r>
              <a:rPr lang="zh-CN" altLang="en-US" sz="3200" b="1" dirty="0" smtClean="0">
                <a:latin typeface="宋体" pitchFamily="2" charset="-122"/>
                <a:ea typeface="宋体" pitchFamily="2" charset="-122"/>
              </a:rPr>
              <a:t>课堂</a:t>
            </a:r>
            <a:r>
              <a:rPr lang="zh-CN" altLang="zh-CN" sz="3200" b="1" dirty="0" smtClean="0">
                <a:latin typeface="宋体" pitchFamily="2" charset="-122"/>
                <a:ea typeface="宋体" pitchFamily="2" charset="-122"/>
              </a:rPr>
              <a:t>提问</a:t>
            </a:r>
            <a:r>
              <a:rPr lang="zh-CN" altLang="zh-CN" sz="3200" b="1" dirty="0">
                <a:latin typeface="宋体" pitchFamily="2" charset="-122"/>
                <a:ea typeface="宋体" pitchFamily="2" charset="-122"/>
              </a:rPr>
              <a:t>成绩、课堂讨论成绩等、以及平时总成绩的计算方法或说明等。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0791810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15616" y="620688"/>
            <a:ext cx="7024744" cy="792088"/>
          </a:xfrm>
        </p:spPr>
        <p:txBody>
          <a:bodyPr>
            <a:normAutofit/>
          </a:bodyPr>
          <a:lstStyle/>
          <a:p>
            <a:r>
              <a:rPr lang="zh-CN" altLang="en-US" b="1" dirty="0"/>
              <a:t>（三）试卷归档</a:t>
            </a:r>
            <a:r>
              <a:rPr lang="zh-CN" altLang="en-US" b="1" dirty="0" smtClean="0"/>
              <a:t>要求</a:t>
            </a:r>
            <a:endParaRPr lang="zh-CN" altLang="en-US" sz="4000" dirty="0">
              <a:solidFill>
                <a:srgbClr val="00B0F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484784"/>
            <a:ext cx="8136904" cy="4347845"/>
          </a:xfrm>
        </p:spPr>
        <p:txBody>
          <a:bodyPr>
            <a:normAutofit fontScale="85000" lnSpcReduction="10000"/>
          </a:bodyPr>
          <a:lstStyle/>
          <a:p>
            <a:r>
              <a:rPr lang="zh-CN" altLang="en-US" sz="3300" b="1" dirty="0" smtClean="0">
                <a:latin typeface="宋体" pitchFamily="2" charset="-122"/>
                <a:ea typeface="宋体" pitchFamily="2" charset="-122"/>
              </a:rPr>
              <a:t>试卷整理归档，要求试卷档案袋内存放材料依次为：</a:t>
            </a:r>
          </a:p>
          <a:p>
            <a:r>
              <a:rPr lang="zh-CN" altLang="en-US" sz="3300" b="1" dirty="0">
                <a:latin typeface="宋体" pitchFamily="2" charset="-122"/>
                <a:ea typeface="宋体" pitchFamily="2" charset="-122"/>
              </a:rPr>
              <a:t>①学生考试成绩报告单</a:t>
            </a:r>
          </a:p>
          <a:p>
            <a:r>
              <a:rPr lang="zh-CN" altLang="en-US" sz="3300" b="1" dirty="0">
                <a:latin typeface="宋体" pitchFamily="2" charset="-122"/>
                <a:ea typeface="宋体" pitchFamily="2" charset="-122"/>
              </a:rPr>
              <a:t>②考试</a:t>
            </a:r>
            <a:r>
              <a:rPr lang="zh-CN" altLang="en-US" sz="3300" b="1" dirty="0" smtClean="0">
                <a:latin typeface="宋体" pitchFamily="2" charset="-122"/>
                <a:ea typeface="宋体" pitchFamily="2" charset="-122"/>
              </a:rPr>
              <a:t>情况分析表</a:t>
            </a:r>
          </a:p>
          <a:p>
            <a:r>
              <a:rPr lang="zh-CN" altLang="en-US" sz="3300" b="1" dirty="0">
                <a:latin typeface="宋体" pitchFamily="2" charset="-122"/>
                <a:ea typeface="宋体" pitchFamily="2" charset="-122"/>
              </a:rPr>
              <a:t>③参考答案和评分标准</a:t>
            </a:r>
            <a:endParaRPr lang="en-US" altLang="zh-CN" sz="3300" b="1" dirty="0">
              <a:latin typeface="宋体" pitchFamily="2" charset="-122"/>
              <a:ea typeface="宋体" pitchFamily="2" charset="-122"/>
            </a:endParaRPr>
          </a:p>
          <a:p>
            <a:r>
              <a:rPr lang="zh-CN" altLang="en-US" sz="3300" b="1" dirty="0">
                <a:latin typeface="宋体" pitchFamily="2" charset="-122"/>
                <a:ea typeface="宋体" pitchFamily="2" charset="-122"/>
              </a:rPr>
              <a:t>④学生</a:t>
            </a:r>
            <a:r>
              <a:rPr lang="zh-CN" altLang="en-US" sz="3300" b="1" dirty="0" smtClean="0">
                <a:latin typeface="宋体" pitchFamily="2" charset="-122"/>
                <a:ea typeface="宋体" pitchFamily="2" charset="-122"/>
              </a:rPr>
              <a:t>平时成绩记录</a:t>
            </a:r>
          </a:p>
          <a:p>
            <a:r>
              <a:rPr lang="zh-CN" altLang="en-US" sz="3300" b="1" dirty="0">
                <a:latin typeface="宋体" pitchFamily="2" charset="-122"/>
                <a:ea typeface="宋体" pitchFamily="2" charset="-122"/>
              </a:rPr>
              <a:t>⑤学生</a:t>
            </a:r>
            <a:r>
              <a:rPr lang="zh-CN" altLang="en-US" sz="3300" b="1" dirty="0" smtClean="0">
                <a:latin typeface="宋体" pitchFamily="2" charset="-122"/>
                <a:ea typeface="宋体" pitchFamily="2" charset="-122"/>
              </a:rPr>
              <a:t>考试原始试卷（含答题卡、机阅成绩单）</a:t>
            </a:r>
          </a:p>
          <a:p>
            <a:r>
              <a:rPr lang="zh-CN" altLang="zh-CN" sz="3300" b="1" dirty="0" smtClean="0">
                <a:latin typeface="宋体" pitchFamily="2" charset="-122"/>
                <a:ea typeface="宋体" pitchFamily="2" charset="-122"/>
              </a:rPr>
              <a:t>学生</a:t>
            </a:r>
            <a:r>
              <a:rPr lang="zh-CN" altLang="zh-CN" sz="3300" b="1" dirty="0">
                <a:latin typeface="宋体" pitchFamily="2" charset="-122"/>
                <a:ea typeface="宋体" pitchFamily="2" charset="-122"/>
              </a:rPr>
              <a:t>考试成绩报告单、考试情况分析表等需要任课</a:t>
            </a:r>
            <a:r>
              <a:rPr lang="zh-CN" altLang="zh-CN" sz="3300" b="1" dirty="0" smtClean="0">
                <a:latin typeface="宋体" pitchFamily="2" charset="-122"/>
                <a:ea typeface="宋体" pitchFamily="2" charset="-122"/>
              </a:rPr>
              <a:t>教师签</a:t>
            </a:r>
            <a:r>
              <a:rPr lang="zh-CN" altLang="en-US" sz="3300" b="1" dirty="0" smtClean="0">
                <a:latin typeface="宋体" pitchFamily="2" charset="-122"/>
                <a:ea typeface="宋体" pitchFamily="2" charset="-122"/>
              </a:rPr>
              <a:t>名</a:t>
            </a:r>
            <a:r>
              <a:rPr lang="zh-CN" altLang="zh-CN" sz="3300" b="1" dirty="0" smtClean="0">
                <a:latin typeface="宋体" pitchFamily="2" charset="-122"/>
                <a:ea typeface="宋体" pitchFamily="2" charset="-122"/>
              </a:rPr>
              <a:t>，</a:t>
            </a:r>
            <a:r>
              <a:rPr lang="zh-CN" altLang="zh-CN" sz="3300" b="1" dirty="0">
                <a:latin typeface="宋体" pitchFamily="2" charset="-122"/>
                <a:ea typeface="宋体" pitchFamily="2" charset="-122"/>
              </a:rPr>
              <a:t>系</a:t>
            </a:r>
            <a:r>
              <a:rPr lang="zh-CN" altLang="zh-CN" sz="3300" b="1" dirty="0" smtClean="0">
                <a:latin typeface="宋体" pitchFamily="2" charset="-122"/>
                <a:ea typeface="宋体" pitchFamily="2" charset="-122"/>
              </a:rPr>
              <a:t>主任</a:t>
            </a:r>
            <a:r>
              <a:rPr lang="zh-CN" altLang="en-US" sz="3300" b="1" dirty="0" smtClean="0">
                <a:latin typeface="宋体" pitchFamily="2" charset="-122"/>
                <a:ea typeface="宋体" pitchFamily="2" charset="-122"/>
              </a:rPr>
              <a:t>等</a:t>
            </a:r>
            <a:r>
              <a:rPr lang="zh-CN" altLang="zh-CN" sz="3300" b="1" dirty="0" smtClean="0">
                <a:latin typeface="宋体" pitchFamily="2" charset="-122"/>
                <a:ea typeface="宋体" pitchFamily="2" charset="-122"/>
              </a:rPr>
              <a:t>审核</a:t>
            </a:r>
            <a:r>
              <a:rPr lang="zh-CN" altLang="en-US" sz="3300" b="1" dirty="0" smtClean="0">
                <a:latin typeface="宋体" pitchFamily="2" charset="-122"/>
                <a:ea typeface="宋体" pitchFamily="2" charset="-122"/>
              </a:rPr>
              <a:t>签字或盖章。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4652581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400" b="1" dirty="0" smtClean="0"/>
              <a:t>谢谢！</a:t>
            </a:r>
            <a:endParaRPr lang="zh-CN" altLang="en-US" sz="4400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6553325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0070C0"/>
                </a:solidFill>
              </a:rPr>
              <a:t>管理</a:t>
            </a:r>
            <a:r>
              <a:rPr lang="zh-CN" altLang="en-US" b="1" dirty="0" smtClean="0">
                <a:solidFill>
                  <a:srgbClr val="0070C0"/>
                </a:solidFill>
              </a:rPr>
              <a:t>文件依据：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3200" b="1" dirty="0">
                <a:solidFill>
                  <a:srgbClr val="C00000"/>
                </a:solidFill>
              </a:rPr>
              <a:t>南京财经大学本科考试工作</a:t>
            </a:r>
            <a:r>
              <a:rPr lang="zh-CN" altLang="en-US" sz="3200" b="1" dirty="0" smtClean="0">
                <a:solidFill>
                  <a:srgbClr val="C00000"/>
                </a:solidFill>
              </a:rPr>
              <a:t>规程  </a:t>
            </a:r>
            <a:r>
              <a:rPr lang="zh-CN" altLang="en-US" sz="2800" b="1" dirty="0" smtClean="0"/>
              <a:t>南</a:t>
            </a:r>
            <a:r>
              <a:rPr lang="zh-CN" altLang="en-US" sz="2800" b="1" dirty="0"/>
              <a:t>财大教字</a:t>
            </a:r>
            <a:r>
              <a:rPr lang="en-US" altLang="zh-CN" sz="2800" b="1" dirty="0"/>
              <a:t>〔2016〕148</a:t>
            </a:r>
            <a:r>
              <a:rPr lang="zh-CN" altLang="en-US" sz="2800" b="1" dirty="0" smtClean="0"/>
              <a:t>号</a:t>
            </a:r>
            <a:endParaRPr lang="en-US" altLang="zh-CN" sz="2800" b="1" dirty="0" smtClean="0"/>
          </a:p>
          <a:p>
            <a:r>
              <a:rPr lang="zh-CN" altLang="zh-CN" sz="3200" b="1" dirty="0">
                <a:solidFill>
                  <a:srgbClr val="C00000"/>
                </a:solidFill>
              </a:rPr>
              <a:t>南京财经大学本科课程考试阅卷</a:t>
            </a:r>
            <a:r>
              <a:rPr lang="zh-CN" altLang="zh-CN" sz="3200" b="1" dirty="0" smtClean="0">
                <a:solidFill>
                  <a:srgbClr val="C00000"/>
                </a:solidFill>
              </a:rPr>
              <a:t>规范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 </a:t>
            </a:r>
            <a:r>
              <a:rPr lang="zh-CN" altLang="zh-CN" sz="2800" b="1" dirty="0" smtClean="0"/>
              <a:t>南</a:t>
            </a:r>
            <a:r>
              <a:rPr lang="zh-CN" altLang="zh-CN" sz="2800" b="1" dirty="0"/>
              <a:t>财教字</a:t>
            </a:r>
            <a:r>
              <a:rPr lang="en-US" altLang="zh-CN" sz="2800" b="1" dirty="0"/>
              <a:t>[2016]28</a:t>
            </a:r>
            <a:r>
              <a:rPr lang="zh-CN" altLang="zh-CN" sz="2800" b="1" dirty="0"/>
              <a:t>号</a:t>
            </a:r>
          </a:p>
          <a:p>
            <a:endParaRPr lang="zh-CN" altLang="zh-CN" sz="2800" dirty="0"/>
          </a:p>
          <a:p>
            <a:endParaRPr lang="zh-CN" altLang="en-US" sz="2800" b="1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5868042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43492" y="692696"/>
            <a:ext cx="6777317" cy="5139933"/>
          </a:xfrm>
        </p:spPr>
        <p:txBody>
          <a:bodyPr>
            <a:normAutofit fontScale="92500"/>
          </a:bodyPr>
          <a:lstStyle/>
          <a:p>
            <a:r>
              <a:rPr lang="zh-CN" altLang="en-US" sz="3600" b="1" dirty="0">
                <a:solidFill>
                  <a:srgbClr val="0070C0"/>
                </a:solidFill>
              </a:rPr>
              <a:t>一、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监考规范</a:t>
            </a:r>
            <a:endParaRPr lang="en-US" altLang="zh-CN" sz="3600" b="1" dirty="0" smtClean="0">
              <a:solidFill>
                <a:srgbClr val="0070C0"/>
              </a:solidFill>
            </a:endParaRPr>
          </a:p>
          <a:p>
            <a:r>
              <a:rPr lang="zh-CN" altLang="en-US" sz="3600" b="1" dirty="0" smtClean="0"/>
              <a:t>（一）监考</a:t>
            </a:r>
            <a:r>
              <a:rPr lang="zh-CN" altLang="en-US" sz="3600" b="1" dirty="0"/>
              <a:t>人员职责</a:t>
            </a:r>
            <a:endParaRPr lang="en-US" altLang="zh-CN" sz="3600" b="1" dirty="0"/>
          </a:p>
          <a:p>
            <a:r>
              <a:rPr lang="zh-CN" altLang="en-US" sz="3600" b="1" dirty="0"/>
              <a:t>（二）</a:t>
            </a:r>
            <a:r>
              <a:rPr lang="zh-CN" altLang="zh-CN" sz="3600" b="1" dirty="0"/>
              <a:t>考场纪律</a:t>
            </a:r>
            <a:r>
              <a:rPr lang="zh-CN" altLang="en-US" sz="3600" b="1" dirty="0"/>
              <a:t>要求</a:t>
            </a:r>
            <a:endParaRPr lang="en-US" altLang="zh-CN" sz="3600" b="1" dirty="0"/>
          </a:p>
          <a:p>
            <a:r>
              <a:rPr lang="zh-CN" altLang="en-US" sz="3600" b="1" dirty="0"/>
              <a:t>（三）</a:t>
            </a:r>
            <a:r>
              <a:rPr lang="zh-CN" altLang="zh-CN" sz="3600" b="1" dirty="0"/>
              <a:t>违纪、作弊的</a:t>
            </a:r>
            <a:r>
              <a:rPr lang="zh-CN" altLang="zh-CN" sz="3600" b="1" dirty="0" smtClean="0"/>
              <a:t>认定</a:t>
            </a:r>
            <a:endParaRPr lang="en-US" altLang="zh-CN" sz="3600" b="1" dirty="0" smtClean="0"/>
          </a:p>
          <a:p>
            <a:r>
              <a:rPr lang="zh-CN" altLang="en-US" sz="3600" b="1" dirty="0" smtClean="0">
                <a:solidFill>
                  <a:srgbClr val="0070C0"/>
                </a:solidFill>
              </a:rPr>
              <a:t>二、阅卷规范</a:t>
            </a:r>
            <a:endParaRPr lang="en-US" altLang="zh-CN" sz="3600" b="1" dirty="0" smtClean="0">
              <a:solidFill>
                <a:srgbClr val="0070C0"/>
              </a:solidFill>
            </a:endParaRPr>
          </a:p>
          <a:p>
            <a:r>
              <a:rPr lang="zh-CN" altLang="en-US" sz="3600" b="1" dirty="0"/>
              <a:t>（一</a:t>
            </a:r>
            <a:r>
              <a:rPr lang="zh-CN" altLang="en-US" sz="3600" b="1" dirty="0" smtClean="0"/>
              <a:t>）评阅规范</a:t>
            </a:r>
            <a:endParaRPr lang="en-US" altLang="zh-CN" sz="3600" b="1" dirty="0" smtClean="0"/>
          </a:p>
          <a:p>
            <a:r>
              <a:rPr lang="zh-CN" altLang="en-US" sz="3600" b="1" dirty="0"/>
              <a:t>（二）总评成绩的构成比例要求</a:t>
            </a:r>
            <a:endParaRPr lang="en-US" altLang="zh-CN" sz="3600" b="1" dirty="0"/>
          </a:p>
          <a:p>
            <a:r>
              <a:rPr lang="zh-CN" altLang="en-US" sz="3600" b="1" dirty="0"/>
              <a:t>（三）试卷归档</a:t>
            </a:r>
            <a:r>
              <a:rPr lang="zh-CN" altLang="en-US" sz="3600" b="1" dirty="0" smtClean="0"/>
              <a:t>要求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39952052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1080120"/>
          </a:xfrm>
        </p:spPr>
        <p:txBody>
          <a:bodyPr>
            <a:normAutofit fontScale="90000"/>
          </a:bodyPr>
          <a:lstStyle/>
          <a:p>
            <a:r>
              <a:rPr lang="zh-CN" altLang="en-US" b="1" dirty="0">
                <a:solidFill>
                  <a:srgbClr val="002060"/>
                </a:solidFill>
              </a:rPr>
              <a:t>一、监考规范</a:t>
            </a:r>
            <a:r>
              <a:rPr lang="en-US" altLang="zh-CN" b="1" dirty="0">
                <a:solidFill>
                  <a:srgbClr val="002060"/>
                </a:solidFill>
              </a:rPr>
              <a:t/>
            </a:r>
            <a:br>
              <a:rPr lang="en-US" altLang="zh-CN" b="1" dirty="0">
                <a:solidFill>
                  <a:srgbClr val="002060"/>
                </a:solidFill>
              </a:rPr>
            </a:br>
            <a:r>
              <a:rPr lang="zh-CN" altLang="en-US" b="1" dirty="0" smtClean="0"/>
              <a:t>（一）监考</a:t>
            </a:r>
            <a:r>
              <a:rPr lang="zh-CN" altLang="en-US" b="1" dirty="0"/>
              <a:t>人员职责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1770910"/>
              </p:ext>
            </p:extLst>
          </p:nvPr>
        </p:nvGraphicFramePr>
        <p:xfrm>
          <a:off x="683568" y="1700808"/>
          <a:ext cx="7776864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矩形 4"/>
          <p:cNvSpPr/>
          <p:nvPr/>
        </p:nvSpPr>
        <p:spPr>
          <a:xfrm>
            <a:off x="638155" y="4869160"/>
            <a:ext cx="2304256" cy="165618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宋体" pitchFamily="2" charset="-122"/>
                <a:ea typeface="宋体" pitchFamily="2" charset="-122"/>
              </a:rPr>
              <a:t>提前</a:t>
            </a:r>
            <a:r>
              <a:rPr lang="en-US" altLang="zh-CN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宋体" pitchFamily="2" charset="-122"/>
                <a:ea typeface="宋体" pitchFamily="2" charset="-122"/>
              </a:rPr>
              <a:t>30</a:t>
            </a:r>
            <a:r>
              <a:rPr lang="zh-CN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宋体" pitchFamily="2" charset="-122"/>
                <a:ea typeface="宋体" pitchFamily="2" charset="-122"/>
              </a:rPr>
              <a:t>分钟</a:t>
            </a:r>
            <a:r>
              <a:rPr lang="zh-CN" altLang="en-US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领取试卷，并进入考场，做好相关准备工作；</a:t>
            </a:r>
            <a:r>
              <a:rPr lang="zh-CN" altLang="en-US" b="1" dirty="0" smtClean="0">
                <a:solidFill>
                  <a:srgbClr val="0070C0"/>
                </a:solidFill>
                <a:latin typeface="宋体" pitchFamily="2" charset="-122"/>
                <a:ea typeface="宋体" pitchFamily="2" charset="-122"/>
              </a:rPr>
              <a:t>考试前</a:t>
            </a:r>
            <a:r>
              <a:rPr lang="en-US" altLang="zh-CN" b="1" dirty="0" smtClean="0">
                <a:solidFill>
                  <a:srgbClr val="0070C0"/>
                </a:solidFill>
                <a:latin typeface="宋体" pitchFamily="2" charset="-122"/>
                <a:ea typeface="宋体" pitchFamily="2" charset="-122"/>
              </a:rPr>
              <a:t>15</a:t>
            </a:r>
            <a:r>
              <a:rPr lang="zh-CN" altLang="en-US" b="1" dirty="0" smtClean="0">
                <a:solidFill>
                  <a:srgbClr val="0070C0"/>
                </a:solidFill>
                <a:latin typeface="宋体" pitchFamily="2" charset="-122"/>
                <a:ea typeface="宋体" pitchFamily="2" charset="-122"/>
              </a:rPr>
              <a:t>分钟</a:t>
            </a:r>
            <a:r>
              <a:rPr lang="zh-CN" altLang="en-US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，组织学生进入考场；</a:t>
            </a:r>
            <a:r>
              <a:rPr lang="zh-CN" altLang="en-US" b="1" dirty="0">
                <a:solidFill>
                  <a:srgbClr val="0070C0"/>
                </a:solidFill>
                <a:latin typeface="宋体" pitchFamily="2" charset="-122"/>
                <a:ea typeface="宋体" pitchFamily="2" charset="-122"/>
              </a:rPr>
              <a:t>考试前</a:t>
            </a:r>
            <a:r>
              <a:rPr lang="en-US" altLang="zh-CN" b="1" dirty="0">
                <a:solidFill>
                  <a:srgbClr val="0070C0"/>
                </a:solidFill>
                <a:latin typeface="宋体" pitchFamily="2" charset="-122"/>
                <a:ea typeface="宋体" pitchFamily="2" charset="-122"/>
              </a:rPr>
              <a:t>5</a:t>
            </a:r>
            <a:r>
              <a:rPr lang="zh-CN" altLang="en-US" b="1" dirty="0">
                <a:solidFill>
                  <a:srgbClr val="0070C0"/>
                </a:solidFill>
                <a:latin typeface="宋体" pitchFamily="2" charset="-122"/>
                <a:ea typeface="宋体" pitchFamily="2" charset="-122"/>
              </a:rPr>
              <a:t>分钟</a:t>
            </a:r>
            <a:r>
              <a:rPr lang="zh-CN" altLang="en-US" b="1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，启封并发放试卷</a:t>
            </a:r>
          </a:p>
        </p:txBody>
      </p:sp>
      <p:sp>
        <p:nvSpPr>
          <p:cNvPr id="6" name="矩形 5"/>
          <p:cNvSpPr/>
          <p:nvPr/>
        </p:nvSpPr>
        <p:spPr>
          <a:xfrm>
            <a:off x="3131840" y="4869160"/>
            <a:ext cx="3528392" cy="165618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逐个核查考生的学生证、身份证；</a:t>
            </a:r>
            <a:r>
              <a:rPr lang="zh-CN" altLang="en-US" b="1" dirty="0" smtClean="0">
                <a:solidFill>
                  <a:srgbClr val="0070C0"/>
                </a:solidFill>
                <a:latin typeface="宋体" pitchFamily="2" charset="-122"/>
                <a:ea typeface="宋体" pitchFamily="2" charset="-122"/>
              </a:rPr>
              <a:t>迟到</a:t>
            </a:r>
            <a:r>
              <a:rPr lang="en-US" altLang="zh-CN" b="1" dirty="0" smtClean="0">
                <a:solidFill>
                  <a:srgbClr val="0070C0"/>
                </a:solidFill>
                <a:latin typeface="宋体" pitchFamily="2" charset="-122"/>
                <a:ea typeface="宋体" pitchFamily="2" charset="-122"/>
              </a:rPr>
              <a:t>30</a:t>
            </a:r>
            <a:r>
              <a:rPr lang="zh-CN" altLang="en-US" b="1" dirty="0" smtClean="0">
                <a:solidFill>
                  <a:srgbClr val="0070C0"/>
                </a:solidFill>
                <a:latin typeface="宋体" pitchFamily="2" charset="-122"/>
                <a:ea typeface="宋体" pitchFamily="2" charset="-122"/>
              </a:rPr>
              <a:t>分钟</a:t>
            </a:r>
            <a:r>
              <a:rPr lang="zh-CN" altLang="en-US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以上的考生，不允许进入考场，并以旷考论处；作弊行为，要当场认定，终止其考试。</a:t>
            </a:r>
            <a:endParaRPr lang="en-US" altLang="zh-CN" b="1" dirty="0" smtClean="0">
              <a:solidFill>
                <a:schemeClr val="tx1"/>
              </a:solidFill>
              <a:latin typeface="宋体" pitchFamily="2" charset="-122"/>
              <a:ea typeface="宋体" pitchFamily="2" charset="-122"/>
            </a:endParaRPr>
          </a:p>
          <a:p>
            <a:pPr algn="ctr"/>
            <a:r>
              <a:rPr lang="zh-CN" altLang="en-US" b="1" dirty="0" smtClean="0">
                <a:solidFill>
                  <a:srgbClr val="0070C0"/>
                </a:solidFill>
                <a:latin typeface="宋体" pitchFamily="2" charset="-122"/>
                <a:ea typeface="宋体" pitchFamily="2" charset="-122"/>
              </a:rPr>
              <a:t>监考人员不得在考场内吸烟、聊天，不阅读书报，不看手机电脑。</a:t>
            </a:r>
            <a:endParaRPr lang="zh-CN" altLang="en-US" b="1" dirty="0">
              <a:solidFill>
                <a:srgbClr val="0070C0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861221" y="4869160"/>
            <a:ext cx="1599211" cy="165618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及时收卷、清点，如实填写</a:t>
            </a:r>
            <a:r>
              <a:rPr lang="en-US" altLang="zh-CN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《</a:t>
            </a:r>
            <a:r>
              <a:rPr lang="zh-CN" altLang="en-US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考场情况记录表</a:t>
            </a:r>
            <a:r>
              <a:rPr lang="en-US" altLang="zh-CN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》</a:t>
            </a:r>
            <a:r>
              <a:rPr lang="zh-CN" altLang="en-US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签名后送交教务处。</a:t>
            </a:r>
            <a:endParaRPr lang="zh-CN" altLang="en-US" b="1" dirty="0" smtClean="0">
              <a:latin typeface="宋体" pitchFamily="2" charset="-122"/>
              <a:ea typeface="宋体" pitchFamily="2" charset="-122"/>
            </a:endParaRPr>
          </a:p>
          <a:p>
            <a:pPr algn="ctr"/>
            <a:endParaRPr lang="zh-CN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26285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3490" y="620688"/>
            <a:ext cx="7024744" cy="720080"/>
          </a:xfrm>
        </p:spPr>
        <p:txBody>
          <a:bodyPr>
            <a:normAutofit/>
          </a:bodyPr>
          <a:lstStyle/>
          <a:p>
            <a:r>
              <a:rPr lang="zh-CN" altLang="en-US" b="1" dirty="0"/>
              <a:t>（二）</a:t>
            </a:r>
            <a:r>
              <a:rPr lang="zh-CN" altLang="zh-CN" b="1" dirty="0"/>
              <a:t>考场纪律</a:t>
            </a:r>
            <a:r>
              <a:rPr lang="zh-CN" altLang="en-US" b="1" dirty="0"/>
              <a:t>要求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412776"/>
            <a:ext cx="8208912" cy="4419853"/>
          </a:xfrm>
        </p:spPr>
        <p:txBody>
          <a:bodyPr>
            <a:normAutofit lnSpcReduction="10000"/>
          </a:bodyPr>
          <a:lstStyle/>
          <a:p>
            <a:r>
              <a:rPr lang="zh-CN" altLang="zh-CN" sz="2800" b="1" dirty="0">
                <a:latin typeface="宋体" pitchFamily="2" charset="-122"/>
                <a:ea typeface="宋体" pitchFamily="2" charset="-122"/>
              </a:rPr>
              <a:t>考生</a:t>
            </a:r>
            <a:r>
              <a:rPr lang="zh-CN" altLang="zh-CN" sz="2800" b="1" dirty="0" smtClean="0">
                <a:latin typeface="宋体" pitchFamily="2" charset="-122"/>
                <a:ea typeface="宋体" pitchFamily="2" charset="-122"/>
              </a:rPr>
              <a:t>要服从</a:t>
            </a:r>
            <a:r>
              <a:rPr lang="zh-CN" altLang="zh-CN" sz="2800" b="1" dirty="0">
                <a:latin typeface="宋体" pitchFamily="2" charset="-122"/>
                <a:ea typeface="宋体" pitchFamily="2" charset="-122"/>
              </a:rPr>
              <a:t>监考人员的安排</a:t>
            </a:r>
            <a:r>
              <a:rPr lang="zh-CN" altLang="zh-CN" sz="2800" b="1" dirty="0">
                <a:solidFill>
                  <a:srgbClr val="0070C0"/>
                </a:solidFill>
                <a:latin typeface="宋体" pitchFamily="2" charset="-122"/>
                <a:ea typeface="宋体" pitchFamily="2" charset="-122"/>
              </a:rPr>
              <a:t>隔位就座</a:t>
            </a:r>
            <a:r>
              <a:rPr lang="zh-CN" altLang="zh-CN" sz="2800" b="1" dirty="0">
                <a:latin typeface="宋体" pitchFamily="2" charset="-122"/>
                <a:ea typeface="宋体" pitchFamily="2" charset="-122"/>
              </a:rPr>
              <a:t>，并将学生证和身份证（重修学生须同时带重修证）放在桌面左上角，以备查对。证件与本人不符或证件不齐者，不得参加考试。学生不服从监考人员调度，将取消其考试资格。</a:t>
            </a:r>
          </a:p>
          <a:p>
            <a:r>
              <a:rPr lang="zh-CN" altLang="zh-CN" sz="2800" b="1" dirty="0" smtClean="0">
                <a:latin typeface="宋体" pitchFamily="2" charset="-122"/>
                <a:ea typeface="宋体" pitchFamily="2" charset="-122"/>
              </a:rPr>
              <a:t>除</a:t>
            </a:r>
            <a:r>
              <a:rPr lang="zh-CN" altLang="zh-CN" sz="2800" b="1" dirty="0">
                <a:latin typeface="宋体" pitchFamily="2" charset="-122"/>
                <a:ea typeface="宋体" pitchFamily="2" charset="-122"/>
              </a:rPr>
              <a:t>必要的文具和开卷考试课程所允许的工具书和参考书以外，考生不得将</a:t>
            </a:r>
            <a:r>
              <a:rPr lang="zh-CN" altLang="zh-CN" sz="2800" b="1" dirty="0" smtClean="0">
                <a:latin typeface="宋体" pitchFamily="2" charset="-122"/>
                <a:ea typeface="宋体" pitchFamily="2" charset="-122"/>
              </a:rPr>
              <a:t>其他带入</a:t>
            </a:r>
            <a:r>
              <a:rPr lang="zh-CN" altLang="zh-CN" sz="2800" b="1" dirty="0">
                <a:latin typeface="宋体" pitchFamily="2" charset="-122"/>
                <a:ea typeface="宋体" pitchFamily="2" charset="-122"/>
              </a:rPr>
              <a:t>考试</a:t>
            </a:r>
            <a:r>
              <a:rPr lang="zh-CN" altLang="zh-CN" sz="2800" b="1" dirty="0" smtClean="0">
                <a:latin typeface="宋体" pitchFamily="2" charset="-122"/>
                <a:ea typeface="宋体" pitchFamily="2" charset="-122"/>
              </a:rPr>
              <a:t>座位。</a:t>
            </a:r>
            <a:r>
              <a:rPr lang="zh-CN" altLang="zh-CN" sz="2800" b="1" dirty="0">
                <a:latin typeface="宋体" pitchFamily="2" charset="-122"/>
                <a:ea typeface="宋体" pitchFamily="2" charset="-122"/>
              </a:rPr>
              <a:t>（需使用普通计算器的考试课程，命题教师应在试卷说明部分标注清楚。开卷考试允许携带的书籍或文具等应由命题教师明确确定，但不得带复印件。）</a:t>
            </a:r>
          </a:p>
          <a:p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3807576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3490" y="620688"/>
            <a:ext cx="7024744" cy="720080"/>
          </a:xfrm>
        </p:spPr>
        <p:txBody>
          <a:bodyPr>
            <a:normAutofit/>
          </a:bodyPr>
          <a:lstStyle/>
          <a:p>
            <a:r>
              <a:rPr lang="zh-CN" altLang="en-US" b="1" dirty="0"/>
              <a:t>（二）</a:t>
            </a:r>
            <a:r>
              <a:rPr lang="zh-CN" altLang="zh-CN" b="1" dirty="0"/>
              <a:t>考场纪律</a:t>
            </a:r>
            <a:r>
              <a:rPr lang="zh-CN" altLang="en-US" b="1" dirty="0"/>
              <a:t>要求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412776"/>
            <a:ext cx="8208912" cy="4419853"/>
          </a:xfrm>
        </p:spPr>
        <p:txBody>
          <a:bodyPr>
            <a:normAutofit fontScale="85000" lnSpcReduction="20000"/>
          </a:bodyPr>
          <a:lstStyle/>
          <a:p>
            <a:r>
              <a:rPr lang="zh-CN" altLang="zh-CN" sz="3000" b="1" dirty="0" smtClean="0">
                <a:latin typeface="宋体" pitchFamily="2" charset="-122"/>
                <a:ea typeface="宋体" pitchFamily="2" charset="-122"/>
              </a:rPr>
              <a:t>开</a:t>
            </a:r>
            <a:r>
              <a:rPr lang="zh-CN" altLang="zh-CN" sz="3000" b="1" dirty="0">
                <a:latin typeface="宋体" pitchFamily="2" charset="-122"/>
                <a:ea typeface="宋体" pitchFamily="2" charset="-122"/>
              </a:rPr>
              <a:t>考</a:t>
            </a:r>
            <a:r>
              <a:rPr lang="en-US" altLang="zh-CN" sz="3000" b="1" dirty="0">
                <a:latin typeface="宋体" pitchFamily="2" charset="-122"/>
                <a:ea typeface="宋体" pitchFamily="2" charset="-122"/>
              </a:rPr>
              <a:t>30</a:t>
            </a:r>
            <a:r>
              <a:rPr lang="zh-CN" altLang="zh-CN" sz="3000" b="1" dirty="0">
                <a:latin typeface="宋体" pitchFamily="2" charset="-122"/>
                <a:ea typeface="宋体" pitchFamily="2" charset="-122"/>
              </a:rPr>
              <a:t>分钟</a:t>
            </a:r>
            <a:r>
              <a:rPr lang="zh-CN" altLang="zh-CN" sz="3000" b="1" dirty="0" smtClean="0">
                <a:latin typeface="宋体" pitchFamily="2" charset="-122"/>
                <a:ea typeface="宋体" pitchFamily="2" charset="-122"/>
              </a:rPr>
              <a:t>内考生</a:t>
            </a:r>
            <a:r>
              <a:rPr lang="zh-CN" altLang="zh-CN" sz="3000" b="1" dirty="0">
                <a:latin typeface="宋体" pitchFamily="2" charset="-122"/>
                <a:ea typeface="宋体" pitchFamily="2" charset="-122"/>
              </a:rPr>
              <a:t>不得离开考场。未交卷且未经监考人员允许中途擅自离开考场的，不得重新进入考场继续答卷</a:t>
            </a:r>
            <a:r>
              <a:rPr lang="zh-CN" altLang="zh-CN" sz="3000" b="1" dirty="0" smtClean="0">
                <a:latin typeface="宋体" pitchFamily="2" charset="-122"/>
                <a:ea typeface="宋体" pitchFamily="2" charset="-122"/>
              </a:rPr>
              <a:t>。</a:t>
            </a:r>
            <a:endParaRPr lang="en-US" altLang="zh-CN" sz="3000" b="1" dirty="0" smtClean="0">
              <a:latin typeface="宋体" pitchFamily="2" charset="-122"/>
              <a:ea typeface="宋体" pitchFamily="2" charset="-122"/>
            </a:endParaRPr>
          </a:p>
          <a:p>
            <a:r>
              <a:rPr lang="zh-CN" altLang="zh-CN" sz="3000" b="1" dirty="0" smtClean="0">
                <a:latin typeface="宋体" pitchFamily="2" charset="-122"/>
                <a:ea typeface="宋体" pitchFamily="2" charset="-122"/>
              </a:rPr>
              <a:t>答题</a:t>
            </a:r>
            <a:r>
              <a:rPr lang="zh-CN" altLang="zh-CN" sz="3000" b="1" dirty="0">
                <a:latin typeface="宋体" pitchFamily="2" charset="-122"/>
                <a:ea typeface="宋体" pitchFamily="2" charset="-122"/>
              </a:rPr>
              <a:t>一般用钢笔或圆珠笔（蓝色或黑色）书写，不得使用铅笔（填涂或画图指定使用铅笔的除外），否则答题无效。</a:t>
            </a:r>
          </a:p>
          <a:p>
            <a:r>
              <a:rPr lang="zh-CN" altLang="zh-CN" sz="3000" b="1" dirty="0" smtClean="0">
                <a:latin typeface="宋体" pitchFamily="2" charset="-122"/>
                <a:ea typeface="宋体" pitchFamily="2" charset="-122"/>
              </a:rPr>
              <a:t>考生</a:t>
            </a:r>
            <a:r>
              <a:rPr lang="zh-CN" altLang="zh-CN" sz="3000" b="1" dirty="0">
                <a:latin typeface="宋体" pitchFamily="2" charset="-122"/>
                <a:ea typeface="宋体" pitchFamily="2" charset="-122"/>
              </a:rPr>
              <a:t>答题时不得互借文具（包括计算器），如遇问题，可举手请监考人员解决</a:t>
            </a:r>
            <a:r>
              <a:rPr lang="zh-CN" altLang="zh-CN" sz="3000" b="1" dirty="0" smtClean="0">
                <a:latin typeface="宋体" pitchFamily="2" charset="-122"/>
                <a:ea typeface="宋体" pitchFamily="2" charset="-122"/>
              </a:rPr>
              <a:t>。</a:t>
            </a:r>
            <a:endParaRPr lang="en-US" altLang="zh-CN" sz="3000" b="1" dirty="0" smtClean="0">
              <a:latin typeface="宋体" pitchFamily="2" charset="-122"/>
              <a:ea typeface="宋体" pitchFamily="2" charset="-122"/>
            </a:endParaRPr>
          </a:p>
          <a:p>
            <a:r>
              <a:rPr lang="zh-CN" altLang="zh-CN" sz="3000" b="1" dirty="0">
                <a:latin typeface="宋体" pitchFamily="2" charset="-122"/>
                <a:ea typeface="宋体" pitchFamily="2" charset="-122"/>
              </a:rPr>
              <a:t>监考人员宣布收卷时，考生应停止答题，将</a:t>
            </a:r>
            <a:r>
              <a:rPr lang="zh-CN" altLang="zh-CN" sz="3000" b="1" dirty="0" smtClean="0">
                <a:latin typeface="宋体" pitchFamily="2" charset="-122"/>
                <a:ea typeface="宋体" pitchFamily="2" charset="-122"/>
              </a:rPr>
              <a:t>试卷等</a:t>
            </a:r>
            <a:r>
              <a:rPr lang="zh-CN" altLang="zh-CN" sz="3000" b="1" dirty="0">
                <a:latin typeface="宋体" pitchFamily="2" charset="-122"/>
                <a:ea typeface="宋体" pitchFamily="2" charset="-122"/>
              </a:rPr>
              <a:t>放在课桌上，并在座位上等待监考人员收卷清点后，方可离场；擅自拖延交卷时间且不听劝阻者，该课程考试无效。</a:t>
            </a:r>
          </a:p>
          <a:p>
            <a:endParaRPr lang="zh-CN" altLang="zh-CN" sz="2800" b="1" dirty="0">
              <a:latin typeface="宋体" pitchFamily="2" charset="-122"/>
              <a:ea typeface="宋体" pitchFamily="2" charset="-122"/>
            </a:endParaRPr>
          </a:p>
          <a:p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94354874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576064"/>
          </a:xfrm>
        </p:spPr>
        <p:txBody>
          <a:bodyPr>
            <a:normAutofit fontScale="90000"/>
          </a:bodyPr>
          <a:lstStyle/>
          <a:p>
            <a:r>
              <a:rPr lang="zh-CN" altLang="en-US" b="1" dirty="0" smtClean="0"/>
              <a:t>（三）</a:t>
            </a:r>
            <a:r>
              <a:rPr lang="zh-CN" altLang="zh-CN" b="1" dirty="0"/>
              <a:t>违纪、作弊的</a:t>
            </a:r>
            <a:r>
              <a:rPr lang="zh-CN" altLang="zh-CN" b="1" dirty="0" smtClean="0"/>
              <a:t>认定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124744"/>
            <a:ext cx="8352928" cy="4707885"/>
          </a:xfrm>
        </p:spPr>
        <p:txBody>
          <a:bodyPr>
            <a:normAutofit fontScale="77500" lnSpcReduction="20000"/>
          </a:bodyPr>
          <a:lstStyle/>
          <a:p>
            <a:r>
              <a:rPr lang="zh-CN" altLang="zh-CN" sz="3300" b="1" dirty="0" smtClean="0">
                <a:solidFill>
                  <a:srgbClr val="7030A0"/>
                </a:solidFill>
                <a:latin typeface="宋体" pitchFamily="2" charset="-122"/>
                <a:ea typeface="宋体" pitchFamily="2" charset="-122"/>
              </a:rPr>
              <a:t>考试违纪</a:t>
            </a:r>
            <a:r>
              <a:rPr lang="zh-CN" altLang="en-US" sz="3300" b="1" dirty="0" smtClean="0">
                <a:solidFill>
                  <a:srgbClr val="7030A0"/>
                </a:solidFill>
                <a:latin typeface="宋体" pitchFamily="2" charset="-122"/>
                <a:ea typeface="宋体" pitchFamily="2" charset="-122"/>
              </a:rPr>
              <a:t>的</a:t>
            </a:r>
            <a:r>
              <a:rPr lang="zh-CN" altLang="zh-CN" sz="3300" b="1" dirty="0" smtClean="0">
                <a:solidFill>
                  <a:srgbClr val="7030A0"/>
                </a:solidFill>
                <a:latin typeface="宋体" pitchFamily="2" charset="-122"/>
                <a:ea typeface="宋体" pitchFamily="2" charset="-122"/>
              </a:rPr>
              <a:t>认定：</a:t>
            </a:r>
            <a:endParaRPr lang="zh-CN" altLang="zh-CN" sz="3300" b="1" dirty="0">
              <a:solidFill>
                <a:srgbClr val="7030A0"/>
              </a:solidFill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600" b="1" dirty="0">
                <a:latin typeface="宋体" pitchFamily="2" charset="-122"/>
                <a:ea typeface="宋体" pitchFamily="2" charset="-122"/>
              </a:rPr>
              <a:t>1</a:t>
            </a:r>
            <a:r>
              <a:rPr lang="zh-CN" altLang="zh-CN" sz="2600" b="1" dirty="0">
                <a:latin typeface="宋体" pitchFamily="2" charset="-122"/>
                <a:ea typeface="宋体" pitchFamily="2" charset="-122"/>
              </a:rPr>
              <a:t>．携带规定以外的物品进入考场且不按要求放在指定位置者；</a:t>
            </a:r>
          </a:p>
          <a:p>
            <a:pPr>
              <a:lnSpc>
                <a:spcPct val="120000"/>
              </a:lnSpc>
            </a:pPr>
            <a:r>
              <a:rPr lang="en-US" altLang="zh-CN" sz="2600" b="1" dirty="0">
                <a:latin typeface="宋体" pitchFamily="2" charset="-122"/>
                <a:ea typeface="宋体" pitchFamily="2" charset="-122"/>
              </a:rPr>
              <a:t>2</a:t>
            </a:r>
            <a:r>
              <a:rPr lang="zh-CN" altLang="zh-CN" sz="2600" b="1" dirty="0">
                <a:latin typeface="宋体" pitchFamily="2" charset="-122"/>
                <a:ea typeface="宋体" pitchFamily="2" charset="-122"/>
              </a:rPr>
              <a:t>．不按指定的座位就座参加考试者；</a:t>
            </a:r>
          </a:p>
          <a:p>
            <a:pPr>
              <a:lnSpc>
                <a:spcPct val="120000"/>
              </a:lnSpc>
            </a:pPr>
            <a:r>
              <a:rPr lang="en-US" altLang="zh-CN" sz="2600" b="1" dirty="0"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zh-CN" sz="2600" b="1" dirty="0">
                <a:latin typeface="宋体" pitchFamily="2" charset="-122"/>
                <a:ea typeface="宋体" pitchFamily="2" charset="-122"/>
              </a:rPr>
              <a:t>．考试开始信号发出前答题或者考试结束信号发出后继续答题者；</a:t>
            </a:r>
          </a:p>
          <a:p>
            <a:pPr>
              <a:lnSpc>
                <a:spcPct val="120000"/>
              </a:lnSpc>
            </a:pPr>
            <a:r>
              <a:rPr lang="en-US" altLang="zh-CN" sz="2600" b="1" dirty="0">
                <a:latin typeface="宋体" pitchFamily="2" charset="-122"/>
                <a:ea typeface="宋体" pitchFamily="2" charset="-122"/>
              </a:rPr>
              <a:t>4</a:t>
            </a:r>
            <a:r>
              <a:rPr lang="zh-CN" altLang="zh-CN" sz="2600" b="1" dirty="0">
                <a:latin typeface="宋体" pitchFamily="2" charset="-122"/>
                <a:ea typeface="宋体" pitchFamily="2" charset="-122"/>
              </a:rPr>
              <a:t>．考试过程中左顾右盼、交头接耳、互打暗号或者手势者；</a:t>
            </a:r>
          </a:p>
          <a:p>
            <a:pPr>
              <a:lnSpc>
                <a:spcPct val="120000"/>
              </a:lnSpc>
            </a:pPr>
            <a:r>
              <a:rPr lang="en-US" altLang="zh-CN" sz="2600" b="1" dirty="0">
                <a:latin typeface="宋体" pitchFamily="2" charset="-122"/>
                <a:ea typeface="宋体" pitchFamily="2" charset="-122"/>
              </a:rPr>
              <a:t>5</a:t>
            </a:r>
            <a:r>
              <a:rPr lang="zh-CN" altLang="zh-CN" sz="2600" b="1" dirty="0">
                <a:latin typeface="宋体" pitchFamily="2" charset="-122"/>
                <a:ea typeface="宋体" pitchFamily="2" charset="-122"/>
              </a:rPr>
              <a:t>．在考场内或者禁止的范围内喧哗、吸烟或其他影响考场秩序者；</a:t>
            </a:r>
          </a:p>
          <a:p>
            <a:pPr>
              <a:lnSpc>
                <a:spcPct val="120000"/>
              </a:lnSpc>
            </a:pPr>
            <a:r>
              <a:rPr lang="en-US" altLang="zh-CN" sz="2600" b="1" dirty="0">
                <a:latin typeface="宋体" pitchFamily="2" charset="-122"/>
                <a:ea typeface="宋体" pitchFamily="2" charset="-122"/>
              </a:rPr>
              <a:t>6</a:t>
            </a:r>
            <a:r>
              <a:rPr lang="zh-CN" altLang="zh-CN" sz="2600" b="1" dirty="0">
                <a:latin typeface="宋体" pitchFamily="2" charset="-122"/>
                <a:ea typeface="宋体" pitchFamily="2" charset="-122"/>
              </a:rPr>
              <a:t>．未经监考人员同意在考试过程中擅自离开考场者；</a:t>
            </a:r>
          </a:p>
          <a:p>
            <a:pPr>
              <a:lnSpc>
                <a:spcPct val="120000"/>
              </a:lnSpc>
            </a:pPr>
            <a:r>
              <a:rPr lang="en-US" altLang="zh-CN" sz="2600" b="1" dirty="0">
                <a:latin typeface="宋体" pitchFamily="2" charset="-122"/>
                <a:ea typeface="宋体" pitchFamily="2" charset="-122"/>
              </a:rPr>
              <a:t>7</a:t>
            </a:r>
            <a:r>
              <a:rPr lang="zh-CN" altLang="zh-CN" sz="2600" b="1" dirty="0">
                <a:latin typeface="宋体" pitchFamily="2" charset="-122"/>
                <a:ea typeface="宋体" pitchFamily="2" charset="-122"/>
              </a:rPr>
              <a:t>．用规定以外的笔或纸答题者；在试卷规定以外的地方书写姓名、学号或以其他方式在试卷上标记特殊信息者；擅自将装订成册的试卷拆散者；</a:t>
            </a:r>
          </a:p>
          <a:p>
            <a:pPr>
              <a:lnSpc>
                <a:spcPct val="120000"/>
              </a:lnSpc>
            </a:pPr>
            <a:r>
              <a:rPr lang="en-US" altLang="zh-CN" sz="2600" b="1" dirty="0">
                <a:latin typeface="宋体" pitchFamily="2" charset="-122"/>
                <a:ea typeface="宋体" pitchFamily="2" charset="-122"/>
              </a:rPr>
              <a:t>8</a:t>
            </a:r>
            <a:r>
              <a:rPr lang="zh-CN" altLang="zh-CN" sz="2600" b="1" dirty="0">
                <a:latin typeface="宋体" pitchFamily="2" charset="-122"/>
                <a:ea typeface="宋体" pitchFamily="2" charset="-122"/>
              </a:rPr>
              <a:t>．在考场故意损毁试卷、答题纸（卡）、草稿纸或者其它考试材料者；</a:t>
            </a:r>
          </a:p>
          <a:p>
            <a:pPr>
              <a:lnSpc>
                <a:spcPct val="120000"/>
              </a:lnSpc>
            </a:pPr>
            <a:r>
              <a:rPr lang="en-US" altLang="zh-CN" sz="2600" b="1" dirty="0">
                <a:latin typeface="宋体" pitchFamily="2" charset="-122"/>
                <a:ea typeface="宋体" pitchFamily="2" charset="-122"/>
              </a:rPr>
              <a:t>9</a:t>
            </a:r>
            <a:r>
              <a:rPr lang="zh-CN" altLang="zh-CN" sz="2600" b="1" dirty="0">
                <a:latin typeface="宋体" pitchFamily="2" charset="-122"/>
                <a:ea typeface="宋体" pitchFamily="2" charset="-122"/>
              </a:rPr>
              <a:t>．将试卷、答题纸（卡）等带出考场者；</a:t>
            </a:r>
          </a:p>
          <a:p>
            <a:pPr>
              <a:lnSpc>
                <a:spcPct val="120000"/>
              </a:lnSpc>
            </a:pPr>
            <a:r>
              <a:rPr lang="en-US" altLang="zh-CN" sz="2600" b="1" dirty="0">
                <a:latin typeface="宋体" pitchFamily="2" charset="-122"/>
                <a:ea typeface="宋体" pitchFamily="2" charset="-122"/>
              </a:rPr>
              <a:t>10</a:t>
            </a:r>
            <a:r>
              <a:rPr lang="zh-CN" altLang="zh-CN" sz="2600" b="1" dirty="0">
                <a:latin typeface="宋体" pitchFamily="2" charset="-122"/>
                <a:ea typeface="宋体" pitchFamily="2" charset="-122"/>
              </a:rPr>
              <a:t>．尚未构成作弊的其他违反考场纪律的行为</a:t>
            </a:r>
            <a:r>
              <a:rPr lang="zh-CN" altLang="zh-CN" sz="2600" b="1" dirty="0" smtClean="0">
                <a:latin typeface="宋体" pitchFamily="2" charset="-122"/>
                <a:ea typeface="宋体" pitchFamily="2" charset="-122"/>
              </a:rPr>
              <a:t>。</a:t>
            </a:r>
            <a:endParaRPr lang="zh-CN" altLang="en-US" sz="2600" b="1" dirty="0">
              <a:latin typeface="宋体" pitchFamily="2" charset="-122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1875834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576064"/>
          </a:xfrm>
        </p:spPr>
        <p:txBody>
          <a:bodyPr>
            <a:normAutofit fontScale="90000"/>
          </a:bodyPr>
          <a:lstStyle/>
          <a:p>
            <a:r>
              <a:rPr lang="zh-CN" altLang="en-US" b="1" dirty="0" smtClean="0"/>
              <a:t>（三）</a:t>
            </a:r>
            <a:r>
              <a:rPr lang="zh-CN" altLang="zh-CN" b="1" dirty="0"/>
              <a:t>违纪、作弊的</a:t>
            </a:r>
            <a:r>
              <a:rPr lang="zh-CN" altLang="zh-CN" b="1" dirty="0" smtClean="0"/>
              <a:t>认定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124744"/>
            <a:ext cx="8208912" cy="4707885"/>
          </a:xfrm>
        </p:spPr>
        <p:txBody>
          <a:bodyPr>
            <a:normAutofit/>
          </a:bodyPr>
          <a:lstStyle/>
          <a:p>
            <a:r>
              <a:rPr lang="zh-CN" altLang="zh-CN" sz="3200" b="1" dirty="0" smtClean="0">
                <a:solidFill>
                  <a:srgbClr val="7030A0"/>
                </a:solidFill>
                <a:latin typeface="宋体" pitchFamily="2" charset="-122"/>
                <a:ea typeface="宋体" pitchFamily="2" charset="-122"/>
              </a:rPr>
              <a:t>考试作弊</a:t>
            </a:r>
            <a:r>
              <a:rPr lang="zh-CN" altLang="en-US" sz="3200" b="1" dirty="0">
                <a:solidFill>
                  <a:srgbClr val="7030A0"/>
                </a:solidFill>
                <a:latin typeface="宋体" pitchFamily="2" charset="-122"/>
                <a:ea typeface="宋体" pitchFamily="2" charset="-122"/>
              </a:rPr>
              <a:t>的</a:t>
            </a:r>
            <a:r>
              <a:rPr lang="zh-CN" altLang="zh-CN" sz="3200" b="1" dirty="0" smtClean="0">
                <a:solidFill>
                  <a:srgbClr val="7030A0"/>
                </a:solidFill>
                <a:latin typeface="宋体" pitchFamily="2" charset="-122"/>
                <a:ea typeface="宋体" pitchFamily="2" charset="-122"/>
              </a:rPr>
              <a:t>认定：</a:t>
            </a:r>
            <a:endParaRPr lang="en-US" altLang="zh-CN" sz="3200" b="1" dirty="0">
              <a:solidFill>
                <a:srgbClr val="7030A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3200" b="1" dirty="0">
                <a:latin typeface="宋体" pitchFamily="2" charset="-122"/>
                <a:ea typeface="宋体" pitchFamily="2" charset="-122"/>
              </a:rPr>
              <a:t>1</a:t>
            </a:r>
            <a:r>
              <a:rPr lang="zh-CN" altLang="zh-CN" sz="3200" b="1" dirty="0">
                <a:latin typeface="宋体" pitchFamily="2" charset="-122"/>
                <a:ea typeface="宋体" pitchFamily="2" charset="-122"/>
              </a:rPr>
              <a:t>．抢夺他人试卷、答题纸（卡）、草稿纸或者强迫他人为自己抄袭提供方便者；</a:t>
            </a:r>
          </a:p>
          <a:p>
            <a:r>
              <a:rPr lang="en-US" altLang="zh-CN" sz="3200" b="1" dirty="0">
                <a:latin typeface="宋体" pitchFamily="2" charset="-122"/>
                <a:ea typeface="宋体" pitchFamily="2" charset="-122"/>
              </a:rPr>
              <a:t>2</a:t>
            </a:r>
            <a:r>
              <a:rPr lang="zh-CN" altLang="zh-CN" sz="3200" b="1" dirty="0">
                <a:latin typeface="宋体" pitchFamily="2" charset="-122"/>
                <a:ea typeface="宋体" pitchFamily="2" charset="-122"/>
              </a:rPr>
              <a:t>．抄袭或</a:t>
            </a:r>
            <a:r>
              <a:rPr lang="zh-CN" altLang="zh-CN" sz="3200" b="1" u="sng" dirty="0">
                <a:latin typeface="宋体" pitchFamily="2" charset="-122"/>
                <a:ea typeface="宋体" pitchFamily="2" charset="-122"/>
              </a:rPr>
              <a:t>协助他人抄袭</a:t>
            </a:r>
            <a:r>
              <a:rPr lang="zh-CN" altLang="zh-CN" sz="3200" b="1" dirty="0">
                <a:latin typeface="宋体" pitchFamily="2" charset="-122"/>
                <a:ea typeface="宋体" pitchFamily="2" charset="-122"/>
              </a:rPr>
              <a:t>与考试内容相关的资料者；</a:t>
            </a:r>
          </a:p>
          <a:p>
            <a:r>
              <a:rPr lang="en-US" altLang="zh-CN" sz="3200" b="1" dirty="0"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zh-CN" sz="3200" b="1" dirty="0">
                <a:latin typeface="宋体" pitchFamily="2" charset="-122"/>
                <a:ea typeface="宋体" pitchFamily="2" charset="-122"/>
              </a:rPr>
              <a:t>．交换试卷、答题纸（卡）或草稿纸者；</a:t>
            </a:r>
          </a:p>
          <a:p>
            <a:r>
              <a:rPr lang="en-US" altLang="zh-CN" sz="3200" b="1" dirty="0">
                <a:latin typeface="宋体" pitchFamily="2" charset="-122"/>
                <a:ea typeface="宋体" pitchFamily="2" charset="-122"/>
              </a:rPr>
              <a:t>4</a:t>
            </a:r>
            <a:r>
              <a:rPr lang="zh-CN" altLang="zh-CN" sz="3200" b="1" dirty="0">
                <a:latin typeface="宋体" pitchFamily="2" charset="-122"/>
                <a:ea typeface="宋体" pitchFamily="2" charset="-122"/>
              </a:rPr>
              <a:t>．</a:t>
            </a:r>
            <a:r>
              <a:rPr lang="zh-CN" altLang="zh-CN" sz="3200" b="1" u="sng" dirty="0">
                <a:latin typeface="宋体" pitchFamily="2" charset="-122"/>
                <a:ea typeface="宋体" pitchFamily="2" charset="-122"/>
              </a:rPr>
              <a:t>携带与考试内容相关的材料</a:t>
            </a:r>
            <a:r>
              <a:rPr lang="zh-CN" altLang="zh-CN" sz="3200" b="1" dirty="0">
                <a:latin typeface="宋体" pitchFamily="2" charset="-122"/>
                <a:ea typeface="宋体" pitchFamily="2" charset="-122"/>
              </a:rPr>
              <a:t>参加考试者；</a:t>
            </a:r>
          </a:p>
          <a:p>
            <a:r>
              <a:rPr lang="en-US" altLang="zh-CN" sz="3200" b="1" dirty="0">
                <a:latin typeface="宋体" pitchFamily="2" charset="-122"/>
                <a:ea typeface="宋体" pitchFamily="2" charset="-122"/>
              </a:rPr>
              <a:t>5</a:t>
            </a:r>
            <a:r>
              <a:rPr lang="zh-CN" altLang="zh-CN" sz="3200" b="1" dirty="0">
                <a:latin typeface="宋体" pitchFamily="2" charset="-122"/>
                <a:ea typeface="宋体" pitchFamily="2" charset="-122"/>
              </a:rPr>
              <a:t>．其他经认定构成作弊的行为。</a:t>
            </a:r>
          </a:p>
          <a:p>
            <a:endParaRPr lang="zh-CN" altLang="zh-CN" sz="2800" b="1" dirty="0">
              <a:solidFill>
                <a:srgbClr val="7030A0"/>
              </a:solidFill>
              <a:latin typeface="宋体" pitchFamily="2" charset="-122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9262806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576064"/>
          </a:xfrm>
        </p:spPr>
        <p:txBody>
          <a:bodyPr>
            <a:normAutofit fontScale="90000"/>
          </a:bodyPr>
          <a:lstStyle/>
          <a:p>
            <a:r>
              <a:rPr lang="zh-CN" altLang="en-US" b="1" dirty="0" smtClean="0"/>
              <a:t>（三）</a:t>
            </a:r>
            <a:r>
              <a:rPr lang="zh-CN" altLang="zh-CN" b="1" dirty="0"/>
              <a:t>违纪、作弊的</a:t>
            </a:r>
            <a:r>
              <a:rPr lang="zh-CN" altLang="zh-CN" b="1" dirty="0" smtClean="0"/>
              <a:t>认定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340768"/>
            <a:ext cx="8208912" cy="4491861"/>
          </a:xfrm>
        </p:spPr>
        <p:txBody>
          <a:bodyPr>
            <a:normAutofit fontScale="92500" lnSpcReduction="10000"/>
          </a:bodyPr>
          <a:lstStyle/>
          <a:p>
            <a:r>
              <a:rPr lang="zh-CN" altLang="zh-CN" sz="2800" b="1" dirty="0" smtClean="0">
                <a:solidFill>
                  <a:srgbClr val="7030A0"/>
                </a:solidFill>
                <a:latin typeface="宋体" pitchFamily="2" charset="-122"/>
                <a:ea typeface="宋体" pitchFamily="2" charset="-122"/>
              </a:rPr>
              <a:t>考试</a:t>
            </a:r>
            <a:r>
              <a:rPr lang="zh-CN" altLang="zh-CN" sz="2800" b="1" dirty="0">
                <a:solidFill>
                  <a:srgbClr val="7030A0"/>
                </a:solidFill>
                <a:latin typeface="宋体" pitchFamily="2" charset="-122"/>
                <a:ea typeface="宋体" pitchFamily="2" charset="-122"/>
              </a:rPr>
              <a:t>严重作弊</a:t>
            </a:r>
            <a:r>
              <a:rPr lang="zh-CN" altLang="en-US" sz="2800" b="1" dirty="0" smtClean="0">
                <a:solidFill>
                  <a:srgbClr val="7030A0"/>
                </a:solidFill>
                <a:latin typeface="宋体" pitchFamily="2" charset="-122"/>
                <a:ea typeface="宋体" pitchFamily="2" charset="-122"/>
              </a:rPr>
              <a:t>的</a:t>
            </a:r>
            <a:r>
              <a:rPr lang="zh-CN" altLang="zh-CN" sz="2800" b="1" dirty="0" smtClean="0">
                <a:solidFill>
                  <a:srgbClr val="7030A0"/>
                </a:solidFill>
                <a:latin typeface="宋体" pitchFamily="2" charset="-122"/>
                <a:ea typeface="宋体" pitchFamily="2" charset="-122"/>
              </a:rPr>
              <a:t>认定：</a:t>
            </a:r>
            <a:endParaRPr lang="en-US" altLang="zh-CN" sz="2800" b="1" dirty="0" smtClean="0">
              <a:solidFill>
                <a:srgbClr val="7030A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2800" b="1" dirty="0">
                <a:latin typeface="宋体" pitchFamily="2" charset="-122"/>
                <a:ea typeface="宋体" pitchFamily="2" charset="-122"/>
              </a:rPr>
              <a:t>1</a:t>
            </a:r>
            <a:r>
              <a:rPr lang="zh-CN" altLang="zh-CN" sz="2800" b="1" dirty="0">
                <a:latin typeface="宋体" pitchFamily="2" charset="-122"/>
                <a:ea typeface="宋体" pitchFamily="2" charset="-122"/>
              </a:rPr>
              <a:t>．请他人代考或代他人考试的行为；</a:t>
            </a:r>
          </a:p>
          <a:p>
            <a:r>
              <a:rPr lang="en-US" altLang="zh-CN" sz="2800" b="1" dirty="0">
                <a:latin typeface="宋体" pitchFamily="2" charset="-122"/>
                <a:ea typeface="宋体" pitchFamily="2" charset="-122"/>
              </a:rPr>
              <a:t>2</a:t>
            </a:r>
            <a:r>
              <a:rPr lang="zh-CN" altLang="zh-CN" sz="2800" b="1" dirty="0">
                <a:latin typeface="宋体" pitchFamily="2" charset="-122"/>
                <a:ea typeface="宋体" pitchFamily="2" charset="-122"/>
              </a:rPr>
              <a:t>．组织团伙作弊；</a:t>
            </a:r>
          </a:p>
          <a:p>
            <a:r>
              <a:rPr lang="en-US" altLang="zh-CN" sz="2800" b="1" dirty="0"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zh-CN" sz="2800" b="1" dirty="0">
                <a:latin typeface="宋体" pitchFamily="2" charset="-122"/>
                <a:ea typeface="宋体" pitchFamily="2" charset="-122"/>
              </a:rPr>
              <a:t>．使用通讯工具、设备作弊；</a:t>
            </a:r>
          </a:p>
          <a:p>
            <a:r>
              <a:rPr lang="en-US" altLang="zh-CN" sz="2800" b="1" dirty="0">
                <a:latin typeface="宋体" pitchFamily="2" charset="-122"/>
                <a:ea typeface="宋体" pitchFamily="2" charset="-122"/>
              </a:rPr>
              <a:t>4</a:t>
            </a:r>
            <a:r>
              <a:rPr lang="zh-CN" altLang="zh-CN" sz="2800" b="1" dirty="0">
                <a:latin typeface="宋体" pitchFamily="2" charset="-122"/>
                <a:ea typeface="宋体" pitchFamily="2" charset="-122"/>
              </a:rPr>
              <a:t>．涂改他人试卷姓名占为己有的行为；</a:t>
            </a:r>
          </a:p>
          <a:p>
            <a:r>
              <a:rPr lang="en-US" altLang="zh-CN" sz="2800" b="1" dirty="0">
                <a:latin typeface="宋体" pitchFamily="2" charset="-122"/>
                <a:ea typeface="宋体" pitchFamily="2" charset="-122"/>
              </a:rPr>
              <a:t>5</a:t>
            </a:r>
            <a:r>
              <a:rPr lang="zh-CN" altLang="zh-CN" sz="2800" b="1" dirty="0">
                <a:latin typeface="宋体" pitchFamily="2" charset="-122"/>
                <a:ea typeface="宋体" pitchFamily="2" charset="-122"/>
              </a:rPr>
              <a:t>．其他经认定构成严重作弊的行为。</a:t>
            </a:r>
          </a:p>
          <a:p>
            <a:r>
              <a:rPr lang="zh-CN" altLang="zh-CN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宋体" pitchFamily="2" charset="-122"/>
                <a:ea typeface="宋体" pitchFamily="2" charset="-122"/>
              </a:rPr>
              <a:t>监考人员发现考生违纪或作弊，应将当事考生姓名、学号、违纪或作弊的主要情节和事实在《监考记录》中如实记录或写成书面材料并签字，连同试卷和物证一并在该课程考试结束后及时报送教务处</a:t>
            </a:r>
            <a:r>
              <a:rPr lang="zh-CN" altLang="zh-CN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宋体" pitchFamily="2" charset="-122"/>
                <a:ea typeface="宋体" pitchFamily="2" charset="-122"/>
              </a:rPr>
              <a:t>。</a:t>
            </a:r>
            <a:endParaRPr lang="zh-CN" altLang="zh-CN" sz="2800" b="1" dirty="0">
              <a:solidFill>
                <a:schemeClr val="tx2">
                  <a:lumMod val="60000"/>
                  <a:lumOff val="40000"/>
                </a:schemeClr>
              </a:solidFill>
              <a:latin typeface="宋体" pitchFamily="2" charset="-122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9262806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奥斯汀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奥斯汀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奥斯汀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197</TotalTime>
  <Words>1754</Words>
  <Application>Microsoft Office PowerPoint</Application>
  <PresentationFormat>全屏显示(4:3)</PresentationFormat>
  <Paragraphs>119</Paragraphs>
  <Slides>18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奥斯汀</vt:lpstr>
      <vt:lpstr>监考及阅卷的规范</vt:lpstr>
      <vt:lpstr>管理文件依据：</vt:lpstr>
      <vt:lpstr>PowerPoint 演示文稿</vt:lpstr>
      <vt:lpstr>一、监考规范 （一）监考人员职责</vt:lpstr>
      <vt:lpstr>（二）考场纪律要求</vt:lpstr>
      <vt:lpstr>（二）考场纪律要求</vt:lpstr>
      <vt:lpstr>（三）违纪、作弊的认定</vt:lpstr>
      <vt:lpstr>（三）违纪、作弊的认定</vt:lpstr>
      <vt:lpstr>（三）违纪、作弊的认定</vt:lpstr>
      <vt:lpstr>二、阅卷规范 （一）评阅规范——阅前</vt:lpstr>
      <vt:lpstr>（一）评阅规范——阅中</vt:lpstr>
      <vt:lpstr>（一）评阅规范——阅中</vt:lpstr>
      <vt:lpstr>（一）评阅规范——阅中</vt:lpstr>
      <vt:lpstr>（一）评阅规范——阅后</vt:lpstr>
      <vt:lpstr>（二）总评成绩的构成比例要求</vt:lpstr>
      <vt:lpstr>平时成绩的依据</vt:lpstr>
      <vt:lpstr>（三）试卷归档要求</vt:lpstr>
      <vt:lpstr>谢谢！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监考及阅卷的规范</dc:title>
  <dc:creator>hp</dc:creator>
  <cp:lastModifiedBy>hp</cp:lastModifiedBy>
  <cp:revision>21</cp:revision>
  <dcterms:created xsi:type="dcterms:W3CDTF">2017-06-12T06:13:49Z</dcterms:created>
  <dcterms:modified xsi:type="dcterms:W3CDTF">2017-06-13T03:24:31Z</dcterms:modified>
</cp:coreProperties>
</file>